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3"/>
  </p:notesMasterIdLst>
  <p:sldIdLst>
    <p:sldId id="256" r:id="rId2"/>
    <p:sldId id="303" r:id="rId3"/>
    <p:sldId id="328" r:id="rId4"/>
    <p:sldId id="327" r:id="rId5"/>
    <p:sldId id="288" r:id="rId6"/>
    <p:sldId id="330" r:id="rId7"/>
    <p:sldId id="332" r:id="rId8"/>
    <p:sldId id="334" r:id="rId9"/>
    <p:sldId id="335" r:id="rId10"/>
    <p:sldId id="326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491" autoAdjust="0"/>
  </p:normalViewPr>
  <p:slideViewPr>
    <p:cSldViewPr>
      <p:cViewPr>
        <p:scale>
          <a:sx n="90" d="100"/>
          <a:sy n="90" d="100"/>
        </p:scale>
        <p:origin x="-33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26DBA-E54E-4B81-AF96-6584B9D7DD7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514538F-7F2B-4A6C-B80B-3E08CFF3ABD0}">
      <dgm:prSet phldrT="[Text]" custT="1"/>
      <dgm:spPr/>
      <dgm:t>
        <a:bodyPr/>
        <a:lstStyle/>
        <a:p>
          <a:r>
            <a:rPr lang="en-US" sz="4800" b="1" dirty="0" smtClean="0"/>
            <a:t>Staff</a:t>
          </a:r>
          <a:endParaRPr lang="en-US" sz="4800" b="1" dirty="0"/>
        </a:p>
      </dgm:t>
    </dgm:pt>
    <dgm:pt modelId="{1F3E9753-A09C-4975-9491-86665118EB57}" type="parTrans" cxnId="{12C08FE5-74C2-475B-B9E1-B94CDF983FBB}">
      <dgm:prSet/>
      <dgm:spPr/>
      <dgm:t>
        <a:bodyPr/>
        <a:lstStyle/>
        <a:p>
          <a:endParaRPr lang="en-US"/>
        </a:p>
      </dgm:t>
    </dgm:pt>
    <dgm:pt modelId="{E0626B60-F624-46C8-95F9-8819D8111CC5}" type="sibTrans" cxnId="{12C08FE5-74C2-475B-B9E1-B94CDF983FBB}">
      <dgm:prSet/>
      <dgm:spPr/>
      <dgm:t>
        <a:bodyPr/>
        <a:lstStyle/>
        <a:p>
          <a:endParaRPr lang="en-US"/>
        </a:p>
      </dgm:t>
    </dgm:pt>
    <dgm:pt modelId="{EF2BC7ED-2146-498E-9FCC-5103C571FC54}">
      <dgm:prSet phldrT="[Text]" custT="1"/>
      <dgm:spPr/>
      <dgm:t>
        <a:bodyPr/>
        <a:lstStyle/>
        <a:p>
          <a:r>
            <a:rPr lang="en-US" sz="2800" b="1" dirty="0" smtClean="0"/>
            <a:t>Van Ness Feldman </a:t>
          </a:r>
          <a:r>
            <a:rPr lang="en-US" sz="2800" b="1" dirty="0" err="1" smtClean="0"/>
            <a:t>GordonDerr</a:t>
          </a:r>
          <a:r>
            <a:rPr lang="en-US" sz="2800" b="1" dirty="0" smtClean="0"/>
            <a:t> </a:t>
          </a:r>
          <a:r>
            <a:rPr lang="en-US" sz="2400" b="1" dirty="0" smtClean="0"/>
            <a:t>Special Legal Counsel</a:t>
          </a:r>
          <a:endParaRPr lang="en-US" sz="2400" b="1" dirty="0"/>
        </a:p>
      </dgm:t>
    </dgm:pt>
    <dgm:pt modelId="{53440FEE-199D-42CD-97CF-2617EBFFDE3A}" type="parTrans" cxnId="{EEB8F263-AF0B-4E95-833E-F1D0E4C89F5E}">
      <dgm:prSet/>
      <dgm:spPr/>
      <dgm:t>
        <a:bodyPr/>
        <a:lstStyle/>
        <a:p>
          <a:endParaRPr lang="en-US"/>
        </a:p>
      </dgm:t>
    </dgm:pt>
    <dgm:pt modelId="{0BA90DD8-DF76-40F1-876D-1086A1DEC9A3}" type="sibTrans" cxnId="{EEB8F263-AF0B-4E95-833E-F1D0E4C89F5E}">
      <dgm:prSet/>
      <dgm:spPr/>
      <dgm:t>
        <a:bodyPr/>
        <a:lstStyle/>
        <a:p>
          <a:endParaRPr lang="en-US"/>
        </a:p>
      </dgm:t>
    </dgm:pt>
    <dgm:pt modelId="{10B1FC18-CFF7-4046-8E16-096B95EAAABD}">
      <dgm:prSet phldrT="[Text]" custT="1"/>
      <dgm:spPr/>
      <dgm:t>
        <a:bodyPr/>
        <a:lstStyle/>
        <a:p>
          <a:r>
            <a:rPr lang="en-US" sz="3600" b="1" dirty="0" smtClean="0"/>
            <a:t>URS, Corp.</a:t>
          </a:r>
        </a:p>
        <a:p>
          <a:r>
            <a:rPr lang="en-US" sz="2800" b="1" dirty="0" smtClean="0"/>
            <a:t>Technical Consultants</a:t>
          </a:r>
          <a:endParaRPr lang="en-US" sz="2800" b="1" dirty="0"/>
        </a:p>
      </dgm:t>
    </dgm:pt>
    <dgm:pt modelId="{8AFDFDE8-C90E-400E-8219-120B8AF6CC7C}" type="parTrans" cxnId="{6782E7F4-3BCE-4502-9834-140F143AC7FC}">
      <dgm:prSet/>
      <dgm:spPr/>
      <dgm:t>
        <a:bodyPr/>
        <a:lstStyle/>
        <a:p>
          <a:endParaRPr lang="en-US"/>
        </a:p>
      </dgm:t>
    </dgm:pt>
    <dgm:pt modelId="{19C49C08-1271-4CB7-B1EB-71F7AB014DD4}" type="sibTrans" cxnId="{6782E7F4-3BCE-4502-9834-140F143AC7FC}">
      <dgm:prSet/>
      <dgm:spPr/>
      <dgm:t>
        <a:bodyPr/>
        <a:lstStyle/>
        <a:p>
          <a:endParaRPr lang="en-US"/>
        </a:p>
      </dgm:t>
    </dgm:pt>
    <dgm:pt modelId="{C9443F09-97E1-4279-BDE2-7B24DE4DD5A8}" type="pres">
      <dgm:prSet presAssocID="{7B226DBA-E54E-4B81-AF96-6584B9D7DD70}" presName="compositeShape" presStyleCnt="0">
        <dgm:presLayoutVars>
          <dgm:chMax val="7"/>
          <dgm:dir/>
          <dgm:resizeHandles val="exact"/>
        </dgm:presLayoutVars>
      </dgm:prSet>
      <dgm:spPr/>
    </dgm:pt>
    <dgm:pt modelId="{B8784677-95A3-4CED-95AD-17DBA71E087D}" type="pres">
      <dgm:prSet presAssocID="{3514538F-7F2B-4A6C-B80B-3E08CFF3ABD0}" presName="circ1" presStyleLbl="vennNode1" presStyleIdx="0" presStyleCnt="3" custScaleX="133755" custLinFactNeighborX="-4591" custLinFactNeighborY="-2374"/>
      <dgm:spPr/>
      <dgm:t>
        <a:bodyPr/>
        <a:lstStyle/>
        <a:p>
          <a:endParaRPr lang="en-US"/>
        </a:p>
      </dgm:t>
    </dgm:pt>
    <dgm:pt modelId="{A5D1F15E-33C3-4942-B2AA-90A085B95B53}" type="pres">
      <dgm:prSet presAssocID="{3514538F-7F2B-4A6C-B80B-3E08CFF3AB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71BC2-486B-4D2C-9EE4-C7F0B0EE4611}" type="pres">
      <dgm:prSet presAssocID="{EF2BC7ED-2146-498E-9FCC-5103C571FC54}" presName="circ2" presStyleLbl="vennNode1" presStyleIdx="1" presStyleCnt="3" custScaleX="125523" custLinFactNeighborX="24076" custLinFactNeighborY="-3386"/>
      <dgm:spPr/>
      <dgm:t>
        <a:bodyPr/>
        <a:lstStyle/>
        <a:p>
          <a:endParaRPr lang="en-US"/>
        </a:p>
      </dgm:t>
    </dgm:pt>
    <dgm:pt modelId="{376612F0-388C-49BA-8D1F-D9746B09572C}" type="pres">
      <dgm:prSet presAssocID="{EF2BC7ED-2146-498E-9FCC-5103C571FC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7B110-1505-49EB-870E-30F3D0D93465}" type="pres">
      <dgm:prSet presAssocID="{10B1FC18-CFF7-4046-8E16-096B95EAAABD}" presName="circ3" presStyleLbl="vennNode1" presStyleIdx="2" presStyleCnt="3" custScaleX="135931" custLinFactNeighborX="-9232" custLinFactNeighborY="1533"/>
      <dgm:spPr/>
      <dgm:t>
        <a:bodyPr/>
        <a:lstStyle/>
        <a:p>
          <a:endParaRPr lang="en-US"/>
        </a:p>
      </dgm:t>
    </dgm:pt>
    <dgm:pt modelId="{0D597860-BC65-4377-8E28-E1249FF84CE6}" type="pres">
      <dgm:prSet presAssocID="{10B1FC18-CFF7-4046-8E16-096B95EAAA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F8E62-7F00-45C6-AB3D-E9AFFF7ECDAC}" type="presOf" srcId="{3514538F-7F2B-4A6C-B80B-3E08CFF3ABD0}" destId="{A5D1F15E-33C3-4942-B2AA-90A085B95B53}" srcOrd="1" destOrd="0" presId="urn:microsoft.com/office/officeart/2005/8/layout/venn1"/>
    <dgm:cxn modelId="{6742E3B3-58B1-4E37-B5FE-02FDCCD6248B}" type="presOf" srcId="{EF2BC7ED-2146-498E-9FCC-5103C571FC54}" destId="{376612F0-388C-49BA-8D1F-D9746B09572C}" srcOrd="1" destOrd="0" presId="urn:microsoft.com/office/officeart/2005/8/layout/venn1"/>
    <dgm:cxn modelId="{EEB8F263-AF0B-4E95-833E-F1D0E4C89F5E}" srcId="{7B226DBA-E54E-4B81-AF96-6584B9D7DD70}" destId="{EF2BC7ED-2146-498E-9FCC-5103C571FC54}" srcOrd="1" destOrd="0" parTransId="{53440FEE-199D-42CD-97CF-2617EBFFDE3A}" sibTransId="{0BA90DD8-DF76-40F1-876D-1086A1DEC9A3}"/>
    <dgm:cxn modelId="{6782E7F4-3BCE-4502-9834-140F143AC7FC}" srcId="{7B226DBA-E54E-4B81-AF96-6584B9D7DD70}" destId="{10B1FC18-CFF7-4046-8E16-096B95EAAABD}" srcOrd="2" destOrd="0" parTransId="{8AFDFDE8-C90E-400E-8219-120B8AF6CC7C}" sibTransId="{19C49C08-1271-4CB7-B1EB-71F7AB014DD4}"/>
    <dgm:cxn modelId="{95F3A531-0F60-49AB-A64F-0EC78E2B299C}" type="presOf" srcId="{7B226DBA-E54E-4B81-AF96-6584B9D7DD70}" destId="{C9443F09-97E1-4279-BDE2-7B24DE4DD5A8}" srcOrd="0" destOrd="0" presId="urn:microsoft.com/office/officeart/2005/8/layout/venn1"/>
    <dgm:cxn modelId="{A77EFCF1-23A0-47EB-9D6A-29257FA8245F}" type="presOf" srcId="{10B1FC18-CFF7-4046-8E16-096B95EAAABD}" destId="{0D597860-BC65-4377-8E28-E1249FF84CE6}" srcOrd="1" destOrd="0" presId="urn:microsoft.com/office/officeart/2005/8/layout/venn1"/>
    <dgm:cxn modelId="{B67EB4EC-6FDF-4841-9205-F9D4F4804885}" type="presOf" srcId="{EF2BC7ED-2146-498E-9FCC-5103C571FC54}" destId="{49071BC2-486B-4D2C-9EE4-C7F0B0EE4611}" srcOrd="0" destOrd="0" presId="urn:microsoft.com/office/officeart/2005/8/layout/venn1"/>
    <dgm:cxn modelId="{0775A6D1-BEF1-4B65-AC20-49250E4F426A}" type="presOf" srcId="{3514538F-7F2B-4A6C-B80B-3E08CFF3ABD0}" destId="{B8784677-95A3-4CED-95AD-17DBA71E087D}" srcOrd="0" destOrd="0" presId="urn:microsoft.com/office/officeart/2005/8/layout/venn1"/>
    <dgm:cxn modelId="{C38B26C4-2274-4769-8384-01DC5CA04E12}" type="presOf" srcId="{10B1FC18-CFF7-4046-8E16-096B95EAAABD}" destId="{35D7B110-1505-49EB-870E-30F3D0D93465}" srcOrd="0" destOrd="0" presId="urn:microsoft.com/office/officeart/2005/8/layout/venn1"/>
    <dgm:cxn modelId="{12C08FE5-74C2-475B-B9E1-B94CDF983FBB}" srcId="{7B226DBA-E54E-4B81-AF96-6584B9D7DD70}" destId="{3514538F-7F2B-4A6C-B80B-3E08CFF3ABD0}" srcOrd="0" destOrd="0" parTransId="{1F3E9753-A09C-4975-9491-86665118EB57}" sibTransId="{E0626B60-F624-46C8-95F9-8819D8111CC5}"/>
    <dgm:cxn modelId="{CE36DA36-2A2B-4FAA-B79E-AAA98DD089B9}" type="presParOf" srcId="{C9443F09-97E1-4279-BDE2-7B24DE4DD5A8}" destId="{B8784677-95A3-4CED-95AD-17DBA71E087D}" srcOrd="0" destOrd="0" presId="urn:microsoft.com/office/officeart/2005/8/layout/venn1"/>
    <dgm:cxn modelId="{BB7D8064-CF5D-430D-B7C4-67307A132C04}" type="presParOf" srcId="{C9443F09-97E1-4279-BDE2-7B24DE4DD5A8}" destId="{A5D1F15E-33C3-4942-B2AA-90A085B95B53}" srcOrd="1" destOrd="0" presId="urn:microsoft.com/office/officeart/2005/8/layout/venn1"/>
    <dgm:cxn modelId="{0776E49C-0E5D-4780-92C8-0F87D8FD48B7}" type="presParOf" srcId="{C9443F09-97E1-4279-BDE2-7B24DE4DD5A8}" destId="{49071BC2-486B-4D2C-9EE4-C7F0B0EE4611}" srcOrd="2" destOrd="0" presId="urn:microsoft.com/office/officeart/2005/8/layout/venn1"/>
    <dgm:cxn modelId="{939A9386-7379-416F-B31D-4326BEF91FFF}" type="presParOf" srcId="{C9443F09-97E1-4279-BDE2-7B24DE4DD5A8}" destId="{376612F0-388C-49BA-8D1F-D9746B09572C}" srcOrd="3" destOrd="0" presId="urn:microsoft.com/office/officeart/2005/8/layout/venn1"/>
    <dgm:cxn modelId="{9F11014F-86CD-475B-8C9E-EC8F5319DD02}" type="presParOf" srcId="{C9443F09-97E1-4279-BDE2-7B24DE4DD5A8}" destId="{35D7B110-1505-49EB-870E-30F3D0D93465}" srcOrd="4" destOrd="0" presId="urn:microsoft.com/office/officeart/2005/8/layout/venn1"/>
    <dgm:cxn modelId="{08ACE8F7-C02C-4496-976D-11258BA4568C}" type="presParOf" srcId="{C9443F09-97E1-4279-BDE2-7B24DE4DD5A8}" destId="{0D597860-BC65-4377-8E28-E1249FF84C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D56C6-B2E8-4D6D-B0F5-162654228235}" type="doc">
      <dgm:prSet loTypeId="urn:microsoft.com/office/officeart/2005/8/layout/gear1" loCatId="relationship" qsTypeId="urn:microsoft.com/office/officeart/2005/8/quickstyle/simple1" qsCatId="simple" csTypeId="urn:microsoft.com/office/officeart/2005/8/colors/accent0_2" csCatId="mainScheme" phldr="1"/>
      <dgm:spPr/>
    </dgm:pt>
    <dgm:pt modelId="{819DDD27-4125-43DD-817C-41856B20DD37}">
      <dgm:prSet phldrT="[Text]" custT="1"/>
      <dgm:spPr/>
      <dgm:t>
        <a:bodyPr anchor="ctr"/>
        <a:lstStyle/>
        <a:p>
          <a:r>
            <a:rPr lang="en-US" sz="2000" dirty="0" smtClean="0"/>
            <a:t>Legal Review </a:t>
          </a:r>
          <a:endParaRPr lang="en-US" sz="2000" dirty="0"/>
        </a:p>
      </dgm:t>
    </dgm:pt>
    <dgm:pt modelId="{34367D0E-E1DA-4FA5-B0B0-817DCB1FFE7C}" type="parTrans" cxnId="{4212D89A-5F9A-4CFA-AF93-3934C023264F}">
      <dgm:prSet/>
      <dgm:spPr/>
      <dgm:t>
        <a:bodyPr/>
        <a:lstStyle/>
        <a:p>
          <a:endParaRPr lang="en-US"/>
        </a:p>
      </dgm:t>
    </dgm:pt>
    <dgm:pt modelId="{1ED518DA-176F-4022-B4A6-B84665E08893}" type="sibTrans" cxnId="{4212D89A-5F9A-4CFA-AF93-3934C023264F}">
      <dgm:prSet/>
      <dgm:spPr/>
      <dgm:t>
        <a:bodyPr/>
        <a:lstStyle/>
        <a:p>
          <a:endParaRPr lang="en-US"/>
        </a:p>
      </dgm:t>
    </dgm:pt>
    <dgm:pt modelId="{7E3A89DC-A05E-484D-8F74-F55C941EFE9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Preliminary Draft Developed</a:t>
          </a:r>
          <a:endParaRPr lang="en-US" sz="2400" b="1" dirty="0"/>
        </a:p>
      </dgm:t>
    </dgm:pt>
    <dgm:pt modelId="{15C7410F-9080-419D-A395-C9FDFE9874C8}" type="parTrans" cxnId="{B039E8E1-24B8-470A-A421-14C3618FBF46}">
      <dgm:prSet/>
      <dgm:spPr/>
      <dgm:t>
        <a:bodyPr/>
        <a:lstStyle/>
        <a:p>
          <a:endParaRPr lang="en-US"/>
        </a:p>
      </dgm:t>
    </dgm:pt>
    <dgm:pt modelId="{A4D1A08C-CA44-4DAD-BDF0-D9F97AB5D82C}" type="sibTrans" cxnId="{B039E8E1-24B8-470A-A421-14C3618FBF4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9AD2B65-5DF3-47E0-8690-F515E5EFB40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Public Review Draft Completed</a:t>
          </a:r>
          <a:endParaRPr lang="en-US" sz="2800" b="1" dirty="0">
            <a:solidFill>
              <a:schemeClr val="bg1"/>
            </a:solidFill>
          </a:endParaRPr>
        </a:p>
      </dgm:t>
    </dgm:pt>
    <dgm:pt modelId="{0B4CBA9C-45CC-4D23-B78D-4C473C25EC0C}" type="parTrans" cxnId="{8EC3C39F-1AA5-49F9-A6F5-8A65434B0489}">
      <dgm:prSet/>
      <dgm:spPr/>
      <dgm:t>
        <a:bodyPr/>
        <a:lstStyle/>
        <a:p>
          <a:endParaRPr lang="en-US"/>
        </a:p>
      </dgm:t>
    </dgm:pt>
    <dgm:pt modelId="{AB9E9FC4-3241-4596-8F2F-7279371FD0D6}" type="sibTrans" cxnId="{8EC3C39F-1AA5-49F9-A6F5-8A65434B048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E4FC723-1153-4425-BFFE-B989449AAC3B}">
      <dgm:prSet phldrT="[Text]" custT="1"/>
      <dgm:spPr/>
      <dgm:t>
        <a:bodyPr anchor="ctr"/>
        <a:lstStyle/>
        <a:p>
          <a:r>
            <a:rPr lang="en-US" sz="2000" dirty="0" smtClean="0"/>
            <a:t>SAG Issues</a:t>
          </a:r>
        </a:p>
      </dgm:t>
    </dgm:pt>
    <dgm:pt modelId="{7C5D3D55-3CB3-4FB2-AD43-B4439954C4C9}" type="sibTrans" cxnId="{4F5D44EC-5A5A-4163-909B-1CD8E438BEA0}">
      <dgm:prSet/>
      <dgm:spPr/>
      <dgm:t>
        <a:bodyPr/>
        <a:lstStyle/>
        <a:p>
          <a:endParaRPr lang="en-US"/>
        </a:p>
      </dgm:t>
    </dgm:pt>
    <dgm:pt modelId="{E11FFFDE-6348-42ED-8C59-99251D98E422}" type="parTrans" cxnId="{4F5D44EC-5A5A-4163-909B-1CD8E438BEA0}">
      <dgm:prSet/>
      <dgm:spPr/>
      <dgm:t>
        <a:bodyPr/>
        <a:lstStyle/>
        <a:p>
          <a:endParaRPr lang="en-US"/>
        </a:p>
      </dgm:t>
    </dgm:pt>
    <dgm:pt modelId="{3FC14E83-1918-4E8D-9902-173CC2E5F05F}">
      <dgm:prSet phldrT="[Text]" custT="1"/>
      <dgm:spPr/>
      <dgm:t>
        <a:bodyPr anchor="ctr"/>
        <a:lstStyle/>
        <a:p>
          <a:r>
            <a:rPr lang="en-US" sz="2000" dirty="0" smtClean="0"/>
            <a:t>Inventory Report</a:t>
          </a:r>
        </a:p>
      </dgm:t>
    </dgm:pt>
    <dgm:pt modelId="{9DD0FED2-181F-4BFF-8684-A52EAE8DA070}" type="sibTrans" cxnId="{A8AE47C7-C407-4808-964D-D99642C9BBC7}">
      <dgm:prSet/>
      <dgm:spPr/>
      <dgm:t>
        <a:bodyPr/>
        <a:lstStyle/>
        <a:p>
          <a:endParaRPr lang="en-US"/>
        </a:p>
      </dgm:t>
    </dgm:pt>
    <dgm:pt modelId="{59ACAFFE-5A23-49CD-99E5-5933E6C2F612}" type="parTrans" cxnId="{A8AE47C7-C407-4808-964D-D99642C9BBC7}">
      <dgm:prSet/>
      <dgm:spPr/>
      <dgm:t>
        <a:bodyPr/>
        <a:lstStyle/>
        <a:p>
          <a:endParaRPr lang="en-US"/>
        </a:p>
      </dgm:t>
    </dgm:pt>
    <dgm:pt modelId="{C8C73783-D3C9-4DED-87E6-AFCB22E298EC}">
      <dgm:prSet phldrT="[Text]" custT="1"/>
      <dgm:spPr/>
      <dgm:t>
        <a:bodyPr anchor="ctr"/>
        <a:lstStyle/>
        <a:p>
          <a:r>
            <a:rPr lang="en-US" sz="2000" dirty="0" smtClean="0"/>
            <a:t>Law/Guidelines</a:t>
          </a:r>
        </a:p>
      </dgm:t>
    </dgm:pt>
    <dgm:pt modelId="{0CCB5390-82EC-4E0D-8394-469B649208FF}" type="sibTrans" cxnId="{DDB94DF7-8C99-4C36-9675-DB1D646D6BFE}">
      <dgm:prSet/>
      <dgm:spPr/>
      <dgm:t>
        <a:bodyPr/>
        <a:lstStyle/>
        <a:p>
          <a:endParaRPr lang="en-US"/>
        </a:p>
      </dgm:t>
    </dgm:pt>
    <dgm:pt modelId="{713EF82F-3305-440B-82B4-1A467B924900}" type="parTrans" cxnId="{DDB94DF7-8C99-4C36-9675-DB1D646D6BFE}">
      <dgm:prSet/>
      <dgm:spPr/>
      <dgm:t>
        <a:bodyPr/>
        <a:lstStyle/>
        <a:p>
          <a:endParaRPr lang="en-US"/>
        </a:p>
      </dgm:t>
    </dgm:pt>
    <dgm:pt modelId="{29B6CB34-FA91-440E-A5AA-4D74CB4CCB7B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/>
            <a:t>Research and Review</a:t>
          </a:r>
          <a:endParaRPr lang="en-US" sz="2000" b="1" dirty="0"/>
        </a:p>
      </dgm:t>
    </dgm:pt>
    <dgm:pt modelId="{77EA4897-886F-43FB-9E89-92FF1F93D1AD}" type="sibTrans" cxnId="{D1B5BE62-AF24-4CE5-BDB2-E1EB38F1A672}">
      <dgm:prSet/>
      <dgm:spPr/>
      <dgm:t>
        <a:bodyPr/>
        <a:lstStyle/>
        <a:p>
          <a:endParaRPr lang="en-US"/>
        </a:p>
      </dgm:t>
    </dgm:pt>
    <dgm:pt modelId="{9238EEDA-1537-4F59-95BA-7E23971613B9}" type="parTrans" cxnId="{D1B5BE62-AF24-4CE5-BDB2-E1EB38F1A672}">
      <dgm:prSet/>
      <dgm:spPr/>
      <dgm:t>
        <a:bodyPr/>
        <a:lstStyle/>
        <a:p>
          <a:endParaRPr lang="en-US"/>
        </a:p>
      </dgm:t>
    </dgm:pt>
    <dgm:pt modelId="{3FA5F1A2-706E-41A7-A058-F30DADB830F2}">
      <dgm:prSet phldrT="[Text]" custT="1"/>
      <dgm:spPr/>
      <dgm:t>
        <a:bodyPr anchor="ctr"/>
        <a:lstStyle/>
        <a:p>
          <a:r>
            <a:rPr lang="en-US" sz="2000" dirty="0" smtClean="0"/>
            <a:t>Technical Advisory Group Review</a:t>
          </a:r>
          <a:endParaRPr lang="en-US" sz="2000" dirty="0"/>
        </a:p>
      </dgm:t>
    </dgm:pt>
    <dgm:pt modelId="{24489A8B-A339-40CD-9A96-562F5B84FF72}" type="parTrans" cxnId="{AC0855A5-2AAF-4018-8AB8-482F46D9C07D}">
      <dgm:prSet/>
      <dgm:spPr/>
      <dgm:t>
        <a:bodyPr/>
        <a:lstStyle/>
        <a:p>
          <a:endParaRPr lang="en-US"/>
        </a:p>
      </dgm:t>
    </dgm:pt>
    <dgm:pt modelId="{C14D2959-94DC-4208-9230-DCD61A4DC6B5}" type="sibTrans" cxnId="{AC0855A5-2AAF-4018-8AB8-482F46D9C07D}">
      <dgm:prSet/>
      <dgm:spPr/>
      <dgm:t>
        <a:bodyPr/>
        <a:lstStyle/>
        <a:p>
          <a:endParaRPr lang="en-US"/>
        </a:p>
      </dgm:t>
    </dgm:pt>
    <dgm:pt modelId="{E6B63178-B3A9-4EEB-8865-F182DDA2AF14}" type="pres">
      <dgm:prSet presAssocID="{45FD56C6-B2E8-4D6D-B0F5-1626542282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F464FD-C394-4E50-BE6D-E735A1B2A612}" type="pres">
      <dgm:prSet presAssocID="{49AD2B65-5DF3-47E0-8690-F515E5EFB403}" presName="gear1" presStyleLbl="node1" presStyleIdx="0" presStyleCnt="3" custScaleX="120739" custScaleY="108186" custLinFactNeighborX="36944" custLinFactNeighborY="19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49C80-5E1D-4721-AF0D-C60A2F504D25}" type="pres">
      <dgm:prSet presAssocID="{49AD2B65-5DF3-47E0-8690-F515E5EFB403}" presName="gear1srcNode" presStyleLbl="node1" presStyleIdx="0" presStyleCnt="3"/>
      <dgm:spPr/>
      <dgm:t>
        <a:bodyPr/>
        <a:lstStyle/>
        <a:p>
          <a:endParaRPr lang="en-US"/>
        </a:p>
      </dgm:t>
    </dgm:pt>
    <dgm:pt modelId="{DCD9D222-44A0-4303-9E11-CD84B787B2CC}" type="pres">
      <dgm:prSet presAssocID="{49AD2B65-5DF3-47E0-8690-F515E5EFB403}" presName="gear1dstNode" presStyleLbl="node1" presStyleIdx="0" presStyleCnt="3"/>
      <dgm:spPr/>
      <dgm:t>
        <a:bodyPr/>
        <a:lstStyle/>
        <a:p>
          <a:endParaRPr lang="en-US"/>
        </a:p>
      </dgm:t>
    </dgm:pt>
    <dgm:pt modelId="{710211A2-DBD0-45F3-BF06-BA3730CA0554}" type="pres">
      <dgm:prSet presAssocID="{49AD2B65-5DF3-47E0-8690-F515E5EFB403}" presName="gear1ch" presStyleLbl="fgAcc1" presStyleIdx="0" presStyleCnt="2" custScaleX="134432" custScaleY="121802" custLinFactX="-35473" custLinFactNeighborX="-100000" custLinFactNeighborY="-46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82071-49B0-4C65-A1F0-7211449B0157}" type="pres">
      <dgm:prSet presAssocID="{7E3A89DC-A05E-484D-8F74-F55C941EFE92}" presName="gear2" presStyleLbl="node1" presStyleIdx="1" presStyleCnt="3" custScaleX="145897" custScaleY="125385" custLinFactNeighborX="-66447" custLinFactNeighborY="-12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3478C-5384-448F-B2AB-463C2338F1C2}" type="pres">
      <dgm:prSet presAssocID="{7E3A89DC-A05E-484D-8F74-F55C941EFE92}" presName="gear2srcNode" presStyleLbl="node1" presStyleIdx="1" presStyleCnt="3"/>
      <dgm:spPr/>
      <dgm:t>
        <a:bodyPr/>
        <a:lstStyle/>
        <a:p>
          <a:endParaRPr lang="en-US"/>
        </a:p>
      </dgm:t>
    </dgm:pt>
    <dgm:pt modelId="{68102ED2-389B-404A-9A35-FC027811EEC6}" type="pres">
      <dgm:prSet presAssocID="{7E3A89DC-A05E-484D-8F74-F55C941EFE92}" presName="gear2dstNode" presStyleLbl="node1" presStyleIdx="1" presStyleCnt="3"/>
      <dgm:spPr/>
      <dgm:t>
        <a:bodyPr/>
        <a:lstStyle/>
        <a:p>
          <a:endParaRPr lang="en-US"/>
        </a:p>
      </dgm:t>
    </dgm:pt>
    <dgm:pt modelId="{CE27CBE4-8E75-4ABC-AD56-ECBA5B8F75E8}" type="pres">
      <dgm:prSet presAssocID="{29B6CB34-FA91-440E-A5AA-4D74CB4CCB7B}" presName="gear3" presStyleLbl="node1" presStyleIdx="2" presStyleCnt="3" custLinFactNeighborX="12496" custLinFactNeighborY="-5237"/>
      <dgm:spPr/>
      <dgm:t>
        <a:bodyPr/>
        <a:lstStyle/>
        <a:p>
          <a:endParaRPr lang="en-US"/>
        </a:p>
      </dgm:t>
    </dgm:pt>
    <dgm:pt modelId="{0F44DCC4-F5CC-4E21-B65D-3731C81CEF74}" type="pres">
      <dgm:prSet presAssocID="{29B6CB34-FA91-440E-A5AA-4D74CB4CCB7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659C1-53EA-4E09-A350-70870A42ED48}" type="pres">
      <dgm:prSet presAssocID="{29B6CB34-FA91-440E-A5AA-4D74CB4CCB7B}" presName="gear3srcNode" presStyleLbl="node1" presStyleIdx="2" presStyleCnt="3"/>
      <dgm:spPr/>
      <dgm:t>
        <a:bodyPr/>
        <a:lstStyle/>
        <a:p>
          <a:endParaRPr lang="en-US"/>
        </a:p>
      </dgm:t>
    </dgm:pt>
    <dgm:pt modelId="{D90E11A5-9AC9-4156-817E-D7ED6153152F}" type="pres">
      <dgm:prSet presAssocID="{29B6CB34-FA91-440E-A5AA-4D74CB4CCB7B}" presName="gear3dstNode" presStyleLbl="node1" presStyleIdx="2" presStyleCnt="3"/>
      <dgm:spPr/>
      <dgm:t>
        <a:bodyPr/>
        <a:lstStyle/>
        <a:p>
          <a:endParaRPr lang="en-US"/>
        </a:p>
      </dgm:t>
    </dgm:pt>
    <dgm:pt modelId="{C2CA8380-0B73-4BEA-8E9B-A87A2A387E27}" type="pres">
      <dgm:prSet presAssocID="{29B6CB34-FA91-440E-A5AA-4D74CB4CCB7B}" presName="gear3ch" presStyleLbl="fgAcc1" presStyleIdx="1" presStyleCnt="2" custScaleX="121719" custScaleY="109944" custLinFactNeighborX="49321" custLinFactNeighborY="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37E5A-9003-4FC1-B557-B5AEE6311E8A}" type="pres">
      <dgm:prSet presAssocID="{AB9E9FC4-3241-4596-8F2F-7279371FD0D6}" presName="connector1" presStyleLbl="sibTrans2D1" presStyleIdx="0" presStyleCnt="3" custAng="19011849" custScaleX="65762" custScaleY="73927" custLinFactNeighborX="-46460" custLinFactNeighborY="-3902"/>
      <dgm:spPr/>
      <dgm:t>
        <a:bodyPr/>
        <a:lstStyle/>
        <a:p>
          <a:endParaRPr lang="en-US"/>
        </a:p>
      </dgm:t>
    </dgm:pt>
    <dgm:pt modelId="{428351C5-2621-422C-833F-87B3C2EDF350}" type="pres">
      <dgm:prSet presAssocID="{A4D1A08C-CA44-4DAD-BDF0-D9F97AB5D82C}" presName="connector2" presStyleLbl="sibTrans2D1" presStyleIdx="1" presStyleCnt="3" custAng="2152256" custScaleX="81468" custLinFactNeighborX="25389" custLinFactNeighborY="-2133"/>
      <dgm:spPr/>
      <dgm:t>
        <a:bodyPr/>
        <a:lstStyle/>
        <a:p>
          <a:endParaRPr lang="en-US"/>
        </a:p>
      </dgm:t>
    </dgm:pt>
    <dgm:pt modelId="{A239B89A-B9A5-4430-ACBF-312B6E61BD30}" type="pres">
      <dgm:prSet presAssocID="{77EA4897-886F-43FB-9E89-92FF1F93D1AD}" presName="connector3" presStyleLbl="sibTrans2D1" presStyleIdx="2" presStyleCnt="3" custLinFactX="-27959" custLinFactNeighborX="-100000" custLinFactNeighborY="-13113"/>
      <dgm:spPr/>
      <dgm:t>
        <a:bodyPr/>
        <a:lstStyle/>
        <a:p>
          <a:endParaRPr lang="en-US"/>
        </a:p>
      </dgm:t>
    </dgm:pt>
  </dgm:ptLst>
  <dgm:cxnLst>
    <dgm:cxn modelId="{4F5D44EC-5A5A-4163-909B-1CD8E438BEA0}" srcId="{29B6CB34-FA91-440E-A5AA-4D74CB4CCB7B}" destId="{AE4FC723-1153-4425-BFFE-B989449AAC3B}" srcOrd="2" destOrd="0" parTransId="{E11FFFDE-6348-42ED-8C59-99251D98E422}" sibTransId="{7C5D3D55-3CB3-4FB2-AD43-B4439954C4C9}"/>
    <dgm:cxn modelId="{94BEB4CA-AB2A-47F4-984B-412EECE6FA72}" type="presOf" srcId="{819DDD27-4125-43DD-817C-41856B20DD37}" destId="{710211A2-DBD0-45F3-BF06-BA3730CA0554}" srcOrd="0" destOrd="0" presId="urn:microsoft.com/office/officeart/2005/8/layout/gear1"/>
    <dgm:cxn modelId="{4212D89A-5F9A-4CFA-AF93-3934C023264F}" srcId="{49AD2B65-5DF3-47E0-8690-F515E5EFB403}" destId="{819DDD27-4125-43DD-817C-41856B20DD37}" srcOrd="0" destOrd="0" parTransId="{34367D0E-E1DA-4FA5-B0B0-817DCB1FFE7C}" sibTransId="{1ED518DA-176F-4022-B4A6-B84665E08893}"/>
    <dgm:cxn modelId="{A8AE47C7-C407-4808-964D-D99642C9BBC7}" srcId="{29B6CB34-FA91-440E-A5AA-4D74CB4CCB7B}" destId="{3FC14E83-1918-4E8D-9902-173CC2E5F05F}" srcOrd="1" destOrd="0" parTransId="{59ACAFFE-5A23-49CD-99E5-5933E6C2F612}" sibTransId="{9DD0FED2-181F-4BFF-8684-A52EAE8DA070}"/>
    <dgm:cxn modelId="{744EBD15-AC3B-455F-A074-B31E7287055D}" type="presOf" srcId="{A4D1A08C-CA44-4DAD-BDF0-D9F97AB5D82C}" destId="{428351C5-2621-422C-833F-87B3C2EDF350}" srcOrd="0" destOrd="0" presId="urn:microsoft.com/office/officeart/2005/8/layout/gear1"/>
    <dgm:cxn modelId="{700502EE-C8E1-484F-AF3B-B611DB6EFEDD}" type="presOf" srcId="{AB9E9FC4-3241-4596-8F2F-7279371FD0D6}" destId="{40337E5A-9003-4FC1-B557-B5AEE6311E8A}" srcOrd="0" destOrd="0" presId="urn:microsoft.com/office/officeart/2005/8/layout/gear1"/>
    <dgm:cxn modelId="{C9F07BB4-A850-4BC3-9903-5B4FE2731A8E}" type="presOf" srcId="{29B6CB34-FA91-440E-A5AA-4D74CB4CCB7B}" destId="{0F44DCC4-F5CC-4E21-B65D-3731C81CEF74}" srcOrd="1" destOrd="0" presId="urn:microsoft.com/office/officeart/2005/8/layout/gear1"/>
    <dgm:cxn modelId="{CACEB87F-1BD0-4513-9840-52CB7DCA96BA}" type="presOf" srcId="{29B6CB34-FA91-440E-A5AA-4D74CB4CCB7B}" destId="{D90E11A5-9AC9-4156-817E-D7ED6153152F}" srcOrd="3" destOrd="0" presId="urn:microsoft.com/office/officeart/2005/8/layout/gear1"/>
    <dgm:cxn modelId="{DDB94DF7-8C99-4C36-9675-DB1D646D6BFE}" srcId="{29B6CB34-FA91-440E-A5AA-4D74CB4CCB7B}" destId="{C8C73783-D3C9-4DED-87E6-AFCB22E298EC}" srcOrd="0" destOrd="0" parTransId="{713EF82F-3305-440B-82B4-1A467B924900}" sibTransId="{0CCB5390-82EC-4E0D-8394-469B649208FF}"/>
    <dgm:cxn modelId="{68A281D2-3390-4C8F-A242-C7BD8FD6763B}" type="presOf" srcId="{49AD2B65-5DF3-47E0-8690-F515E5EFB403}" destId="{DCD9D222-44A0-4303-9E11-CD84B787B2CC}" srcOrd="2" destOrd="0" presId="urn:microsoft.com/office/officeart/2005/8/layout/gear1"/>
    <dgm:cxn modelId="{92092BA2-06E0-4378-BBCF-ACAC301463BA}" type="presOf" srcId="{3FA5F1A2-706E-41A7-A058-F30DADB830F2}" destId="{710211A2-DBD0-45F3-BF06-BA3730CA0554}" srcOrd="0" destOrd="1" presId="urn:microsoft.com/office/officeart/2005/8/layout/gear1"/>
    <dgm:cxn modelId="{BEC237E8-68B7-4881-9121-659F1AED9D13}" type="presOf" srcId="{7E3A89DC-A05E-484D-8F74-F55C941EFE92}" destId="{91A82071-49B0-4C65-A1F0-7211449B0157}" srcOrd="0" destOrd="0" presId="urn:microsoft.com/office/officeart/2005/8/layout/gear1"/>
    <dgm:cxn modelId="{9A5915A8-6D68-4710-9926-036C1DC9ABE9}" type="presOf" srcId="{7E3A89DC-A05E-484D-8F74-F55C941EFE92}" destId="{55F3478C-5384-448F-B2AB-463C2338F1C2}" srcOrd="1" destOrd="0" presId="urn:microsoft.com/office/officeart/2005/8/layout/gear1"/>
    <dgm:cxn modelId="{AC0855A5-2AAF-4018-8AB8-482F46D9C07D}" srcId="{49AD2B65-5DF3-47E0-8690-F515E5EFB403}" destId="{3FA5F1A2-706E-41A7-A058-F30DADB830F2}" srcOrd="1" destOrd="0" parTransId="{24489A8B-A339-40CD-9A96-562F5B84FF72}" sibTransId="{C14D2959-94DC-4208-9230-DCD61A4DC6B5}"/>
    <dgm:cxn modelId="{8EC3C39F-1AA5-49F9-A6F5-8A65434B0489}" srcId="{45FD56C6-B2E8-4D6D-B0F5-162654228235}" destId="{49AD2B65-5DF3-47E0-8690-F515E5EFB403}" srcOrd="0" destOrd="0" parTransId="{0B4CBA9C-45CC-4D23-B78D-4C473C25EC0C}" sibTransId="{AB9E9FC4-3241-4596-8F2F-7279371FD0D6}"/>
    <dgm:cxn modelId="{2710BE25-E697-4EF8-A7AD-3A7CCB985691}" type="presOf" srcId="{AE4FC723-1153-4425-BFFE-B989449AAC3B}" destId="{C2CA8380-0B73-4BEA-8E9B-A87A2A387E27}" srcOrd="0" destOrd="2" presId="urn:microsoft.com/office/officeart/2005/8/layout/gear1"/>
    <dgm:cxn modelId="{C16364B3-E836-43BF-A24A-2E20E9933560}" type="presOf" srcId="{C8C73783-D3C9-4DED-87E6-AFCB22E298EC}" destId="{C2CA8380-0B73-4BEA-8E9B-A87A2A387E27}" srcOrd="0" destOrd="0" presId="urn:microsoft.com/office/officeart/2005/8/layout/gear1"/>
    <dgm:cxn modelId="{540288EB-0BB0-4263-BE2B-6E20EA6BA213}" type="presOf" srcId="{7E3A89DC-A05E-484D-8F74-F55C941EFE92}" destId="{68102ED2-389B-404A-9A35-FC027811EEC6}" srcOrd="2" destOrd="0" presId="urn:microsoft.com/office/officeart/2005/8/layout/gear1"/>
    <dgm:cxn modelId="{03588A2F-4498-4487-92F0-98F86C47CA2A}" type="presOf" srcId="{49AD2B65-5DF3-47E0-8690-F515E5EFB403}" destId="{1FF464FD-C394-4E50-BE6D-E735A1B2A612}" srcOrd="0" destOrd="0" presId="urn:microsoft.com/office/officeart/2005/8/layout/gear1"/>
    <dgm:cxn modelId="{569C8D30-F816-48AD-962B-4326D6C32E07}" type="presOf" srcId="{29B6CB34-FA91-440E-A5AA-4D74CB4CCB7B}" destId="{CED659C1-53EA-4E09-A350-70870A42ED48}" srcOrd="2" destOrd="0" presId="urn:microsoft.com/office/officeart/2005/8/layout/gear1"/>
    <dgm:cxn modelId="{26DA832F-05D4-489E-8699-7FB485F69841}" type="presOf" srcId="{3FC14E83-1918-4E8D-9902-173CC2E5F05F}" destId="{C2CA8380-0B73-4BEA-8E9B-A87A2A387E27}" srcOrd="0" destOrd="1" presId="urn:microsoft.com/office/officeart/2005/8/layout/gear1"/>
    <dgm:cxn modelId="{6FBAA18D-9271-41C4-A0A1-9766666D808A}" type="presOf" srcId="{49AD2B65-5DF3-47E0-8690-F515E5EFB403}" destId="{E2849C80-5E1D-4721-AF0D-C60A2F504D25}" srcOrd="1" destOrd="0" presId="urn:microsoft.com/office/officeart/2005/8/layout/gear1"/>
    <dgm:cxn modelId="{D1B5BE62-AF24-4CE5-BDB2-E1EB38F1A672}" srcId="{45FD56C6-B2E8-4D6D-B0F5-162654228235}" destId="{29B6CB34-FA91-440E-A5AA-4D74CB4CCB7B}" srcOrd="2" destOrd="0" parTransId="{9238EEDA-1537-4F59-95BA-7E23971613B9}" sibTransId="{77EA4897-886F-43FB-9E89-92FF1F93D1AD}"/>
    <dgm:cxn modelId="{B039E8E1-24B8-470A-A421-14C3618FBF46}" srcId="{45FD56C6-B2E8-4D6D-B0F5-162654228235}" destId="{7E3A89DC-A05E-484D-8F74-F55C941EFE92}" srcOrd="1" destOrd="0" parTransId="{15C7410F-9080-419D-A395-C9FDFE9874C8}" sibTransId="{A4D1A08C-CA44-4DAD-BDF0-D9F97AB5D82C}"/>
    <dgm:cxn modelId="{9CEC30E6-5C39-4D71-BDDF-705D11F973B2}" type="presOf" srcId="{77EA4897-886F-43FB-9E89-92FF1F93D1AD}" destId="{A239B89A-B9A5-4430-ACBF-312B6E61BD30}" srcOrd="0" destOrd="0" presId="urn:microsoft.com/office/officeart/2005/8/layout/gear1"/>
    <dgm:cxn modelId="{BB836AB9-666A-474D-8F07-BAE69E211B05}" type="presOf" srcId="{29B6CB34-FA91-440E-A5AA-4D74CB4CCB7B}" destId="{CE27CBE4-8E75-4ABC-AD56-ECBA5B8F75E8}" srcOrd="0" destOrd="0" presId="urn:microsoft.com/office/officeart/2005/8/layout/gear1"/>
    <dgm:cxn modelId="{B9F2DBD0-8724-49FC-9797-EECC64029D5E}" type="presOf" srcId="{45FD56C6-B2E8-4D6D-B0F5-162654228235}" destId="{E6B63178-B3A9-4EEB-8865-F182DDA2AF14}" srcOrd="0" destOrd="0" presId="urn:microsoft.com/office/officeart/2005/8/layout/gear1"/>
    <dgm:cxn modelId="{90C31ED4-6261-4F41-8836-FDD3E7616F43}" type="presParOf" srcId="{E6B63178-B3A9-4EEB-8865-F182DDA2AF14}" destId="{1FF464FD-C394-4E50-BE6D-E735A1B2A612}" srcOrd="0" destOrd="0" presId="urn:microsoft.com/office/officeart/2005/8/layout/gear1"/>
    <dgm:cxn modelId="{61E4FBFD-4713-4AC8-A253-6BD5AB440E7C}" type="presParOf" srcId="{E6B63178-B3A9-4EEB-8865-F182DDA2AF14}" destId="{E2849C80-5E1D-4721-AF0D-C60A2F504D25}" srcOrd="1" destOrd="0" presId="urn:microsoft.com/office/officeart/2005/8/layout/gear1"/>
    <dgm:cxn modelId="{13040460-61ED-4379-94B7-89161404D76D}" type="presParOf" srcId="{E6B63178-B3A9-4EEB-8865-F182DDA2AF14}" destId="{DCD9D222-44A0-4303-9E11-CD84B787B2CC}" srcOrd="2" destOrd="0" presId="urn:microsoft.com/office/officeart/2005/8/layout/gear1"/>
    <dgm:cxn modelId="{90FBE18B-4C59-4571-9452-E65356FA29C0}" type="presParOf" srcId="{E6B63178-B3A9-4EEB-8865-F182DDA2AF14}" destId="{710211A2-DBD0-45F3-BF06-BA3730CA0554}" srcOrd="3" destOrd="0" presId="urn:microsoft.com/office/officeart/2005/8/layout/gear1"/>
    <dgm:cxn modelId="{C3C2538B-C553-4642-BFCC-D14C2784757E}" type="presParOf" srcId="{E6B63178-B3A9-4EEB-8865-F182DDA2AF14}" destId="{91A82071-49B0-4C65-A1F0-7211449B0157}" srcOrd="4" destOrd="0" presId="urn:microsoft.com/office/officeart/2005/8/layout/gear1"/>
    <dgm:cxn modelId="{4275F27D-DFCF-4B8E-8189-DD34CA719070}" type="presParOf" srcId="{E6B63178-B3A9-4EEB-8865-F182DDA2AF14}" destId="{55F3478C-5384-448F-B2AB-463C2338F1C2}" srcOrd="5" destOrd="0" presId="urn:microsoft.com/office/officeart/2005/8/layout/gear1"/>
    <dgm:cxn modelId="{C1D5BE5E-25D1-4385-A870-B747E80DFC5E}" type="presParOf" srcId="{E6B63178-B3A9-4EEB-8865-F182DDA2AF14}" destId="{68102ED2-389B-404A-9A35-FC027811EEC6}" srcOrd="6" destOrd="0" presId="urn:microsoft.com/office/officeart/2005/8/layout/gear1"/>
    <dgm:cxn modelId="{B0CDE6F3-CBB4-439E-BA86-D78FBF5EE77A}" type="presParOf" srcId="{E6B63178-B3A9-4EEB-8865-F182DDA2AF14}" destId="{CE27CBE4-8E75-4ABC-AD56-ECBA5B8F75E8}" srcOrd="7" destOrd="0" presId="urn:microsoft.com/office/officeart/2005/8/layout/gear1"/>
    <dgm:cxn modelId="{81FDB2FD-8242-428B-AF96-5820DC4684CC}" type="presParOf" srcId="{E6B63178-B3A9-4EEB-8865-F182DDA2AF14}" destId="{0F44DCC4-F5CC-4E21-B65D-3731C81CEF74}" srcOrd="8" destOrd="0" presId="urn:microsoft.com/office/officeart/2005/8/layout/gear1"/>
    <dgm:cxn modelId="{2ACCC58B-D15D-435F-A57F-5EDAE0E9F92E}" type="presParOf" srcId="{E6B63178-B3A9-4EEB-8865-F182DDA2AF14}" destId="{CED659C1-53EA-4E09-A350-70870A42ED48}" srcOrd="9" destOrd="0" presId="urn:microsoft.com/office/officeart/2005/8/layout/gear1"/>
    <dgm:cxn modelId="{808CF869-0763-46AF-9B11-6F5D6F8ABB23}" type="presParOf" srcId="{E6B63178-B3A9-4EEB-8865-F182DDA2AF14}" destId="{D90E11A5-9AC9-4156-817E-D7ED6153152F}" srcOrd="10" destOrd="0" presId="urn:microsoft.com/office/officeart/2005/8/layout/gear1"/>
    <dgm:cxn modelId="{58A39A8D-5E59-4D21-929D-06EA33A1B763}" type="presParOf" srcId="{E6B63178-B3A9-4EEB-8865-F182DDA2AF14}" destId="{C2CA8380-0B73-4BEA-8E9B-A87A2A387E27}" srcOrd="11" destOrd="0" presId="urn:microsoft.com/office/officeart/2005/8/layout/gear1"/>
    <dgm:cxn modelId="{8F5D9603-E0FD-47BC-BA5A-16F0F90FB412}" type="presParOf" srcId="{E6B63178-B3A9-4EEB-8865-F182DDA2AF14}" destId="{40337E5A-9003-4FC1-B557-B5AEE6311E8A}" srcOrd="12" destOrd="0" presId="urn:microsoft.com/office/officeart/2005/8/layout/gear1"/>
    <dgm:cxn modelId="{86224537-5A18-4D9B-B9B4-B0ED36146A0B}" type="presParOf" srcId="{E6B63178-B3A9-4EEB-8865-F182DDA2AF14}" destId="{428351C5-2621-422C-833F-87B3C2EDF350}" srcOrd="13" destOrd="0" presId="urn:microsoft.com/office/officeart/2005/8/layout/gear1"/>
    <dgm:cxn modelId="{2FFE06D0-908E-432A-B75F-10C6C5C8E173}" type="presParOf" srcId="{E6B63178-B3A9-4EEB-8865-F182DDA2AF14}" destId="{A239B89A-B9A5-4430-ACBF-312B6E61BD30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7FB0A-7251-45BF-9D99-85B87F9542E6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9483D3-FF23-4ACD-9C86-D4C565BF9F24}">
      <dgm:prSet phldrT="[Text]"/>
      <dgm:spPr/>
      <dgm:t>
        <a:bodyPr/>
        <a:lstStyle/>
        <a:p>
          <a:r>
            <a:rPr lang="en-US" b="1" dirty="0" smtClean="0"/>
            <a:t>Inventory and Characterization Report/Analysis</a:t>
          </a:r>
          <a:endParaRPr lang="en-US" b="1" dirty="0"/>
        </a:p>
      </dgm:t>
    </dgm:pt>
    <dgm:pt modelId="{B43D9901-A3C3-4D12-AD51-C3951D2C09A4}" type="parTrans" cxnId="{3926853C-1A3A-4F92-BFEA-C1ECD8F15D1E}">
      <dgm:prSet/>
      <dgm:spPr/>
      <dgm:t>
        <a:bodyPr/>
        <a:lstStyle/>
        <a:p>
          <a:endParaRPr lang="en-US"/>
        </a:p>
      </dgm:t>
    </dgm:pt>
    <dgm:pt modelId="{ECC59B7F-6C3C-47B5-BB84-7B74AD1FE95F}" type="sibTrans" cxnId="{3926853C-1A3A-4F92-BFEA-C1ECD8F15D1E}">
      <dgm:prSet/>
      <dgm:spPr/>
      <dgm:t>
        <a:bodyPr/>
        <a:lstStyle/>
        <a:p>
          <a:endParaRPr lang="en-US"/>
        </a:p>
      </dgm:t>
    </dgm:pt>
    <dgm:pt modelId="{02F7DA9C-6AAA-4939-99DC-2B4A117960D3}">
      <dgm:prSet phldrT="[Text]" custT="1"/>
      <dgm:spPr/>
      <dgm:t>
        <a:bodyPr/>
        <a:lstStyle/>
        <a:p>
          <a:r>
            <a:rPr lang="en-US" sz="2400" b="1" dirty="0" smtClean="0"/>
            <a:t>Goals and Policies</a:t>
          </a:r>
          <a:endParaRPr lang="en-US" sz="2400" b="1" dirty="0"/>
        </a:p>
      </dgm:t>
    </dgm:pt>
    <dgm:pt modelId="{E6ACD6B0-8546-48A8-8EBA-429B71B80177}" type="parTrans" cxnId="{F505F110-CC11-4435-B31B-DE9DF9EF81FB}">
      <dgm:prSet/>
      <dgm:spPr/>
      <dgm:t>
        <a:bodyPr/>
        <a:lstStyle/>
        <a:p>
          <a:endParaRPr lang="en-US"/>
        </a:p>
      </dgm:t>
    </dgm:pt>
    <dgm:pt modelId="{99C22A7D-BDE2-4BA1-96E4-483A4A86BD04}" type="sibTrans" cxnId="{F505F110-CC11-4435-B31B-DE9DF9EF81FB}">
      <dgm:prSet/>
      <dgm:spPr/>
      <dgm:t>
        <a:bodyPr/>
        <a:lstStyle/>
        <a:p>
          <a:endParaRPr lang="en-US"/>
        </a:p>
      </dgm:t>
    </dgm:pt>
    <dgm:pt modelId="{377FE5AA-450D-419F-B858-DB3FDF58E37A}">
      <dgm:prSet phldrT="[Text]" custT="1"/>
      <dgm:spPr/>
      <dgm:t>
        <a:bodyPr/>
        <a:lstStyle/>
        <a:p>
          <a:r>
            <a:rPr lang="en-US" sz="2400" b="1" dirty="0" smtClean="0"/>
            <a:t>Address Cumulative Impacts</a:t>
          </a:r>
          <a:endParaRPr lang="en-US" sz="2400" b="1" dirty="0"/>
        </a:p>
      </dgm:t>
    </dgm:pt>
    <dgm:pt modelId="{050582ED-7D21-4E7F-A50D-9CE8AD306970}" type="parTrans" cxnId="{51FD765A-EFB9-4F21-9243-DC41B03D1E34}">
      <dgm:prSet/>
      <dgm:spPr/>
      <dgm:t>
        <a:bodyPr/>
        <a:lstStyle/>
        <a:p>
          <a:endParaRPr lang="en-US"/>
        </a:p>
      </dgm:t>
    </dgm:pt>
    <dgm:pt modelId="{9AC80129-D79F-43FF-9B53-DAA546B7035F}" type="sibTrans" cxnId="{51FD765A-EFB9-4F21-9243-DC41B03D1E34}">
      <dgm:prSet/>
      <dgm:spPr/>
      <dgm:t>
        <a:bodyPr/>
        <a:lstStyle/>
        <a:p>
          <a:endParaRPr lang="en-US"/>
        </a:p>
      </dgm:t>
    </dgm:pt>
    <dgm:pt modelId="{3BDC7AD7-DD33-47A7-BA7A-39EFCF0D9CC6}">
      <dgm:prSet phldrT="[Text]" custT="1"/>
      <dgm:spPr/>
      <dgm:t>
        <a:bodyPr/>
        <a:lstStyle/>
        <a:p>
          <a:r>
            <a:rPr lang="en-US" sz="2400" b="1" dirty="0" smtClean="0"/>
            <a:t>Shoreline Environment Designations</a:t>
          </a:r>
          <a:endParaRPr lang="en-US" sz="2400" b="1" dirty="0"/>
        </a:p>
      </dgm:t>
    </dgm:pt>
    <dgm:pt modelId="{3FA1157D-CD30-45A2-B91D-D34D7F5EDD92}" type="parTrans" cxnId="{3C0F7735-CD70-481E-8D13-2564F3F35A3F}">
      <dgm:prSet/>
      <dgm:spPr/>
      <dgm:t>
        <a:bodyPr/>
        <a:lstStyle/>
        <a:p>
          <a:endParaRPr lang="en-US"/>
        </a:p>
      </dgm:t>
    </dgm:pt>
    <dgm:pt modelId="{756A4410-6FCB-4AF2-A794-62558C9E7C33}" type="sibTrans" cxnId="{3C0F7735-CD70-481E-8D13-2564F3F35A3F}">
      <dgm:prSet/>
      <dgm:spPr/>
      <dgm:t>
        <a:bodyPr/>
        <a:lstStyle/>
        <a:p>
          <a:endParaRPr lang="en-US"/>
        </a:p>
      </dgm:t>
    </dgm:pt>
    <dgm:pt modelId="{6DE6D8B5-BE1F-47A8-ADD3-7A7452487676}">
      <dgm:prSet phldrT="[Text]" custT="1"/>
      <dgm:spPr/>
      <dgm:t>
        <a:bodyPr/>
        <a:lstStyle/>
        <a:p>
          <a:r>
            <a:rPr lang="en-US" sz="2400" b="1" dirty="0" smtClean="0"/>
            <a:t>Develop Regulations</a:t>
          </a:r>
          <a:endParaRPr lang="en-US" sz="2400" b="1" dirty="0"/>
        </a:p>
      </dgm:t>
    </dgm:pt>
    <dgm:pt modelId="{EFE8EDAE-D95C-475C-92C5-F2B41692F6D7}" type="parTrans" cxnId="{6A1AFB5A-101B-4A0E-A888-A1F4F36F26BC}">
      <dgm:prSet/>
      <dgm:spPr/>
      <dgm:t>
        <a:bodyPr/>
        <a:lstStyle/>
        <a:p>
          <a:endParaRPr lang="en-US"/>
        </a:p>
      </dgm:t>
    </dgm:pt>
    <dgm:pt modelId="{B4012323-9F6E-4137-80DF-459135C168B9}" type="sibTrans" cxnId="{6A1AFB5A-101B-4A0E-A888-A1F4F36F26BC}">
      <dgm:prSet/>
      <dgm:spPr/>
      <dgm:t>
        <a:bodyPr/>
        <a:lstStyle/>
        <a:p>
          <a:endParaRPr lang="en-US"/>
        </a:p>
      </dgm:t>
    </dgm:pt>
    <dgm:pt modelId="{F4A1249E-6398-47C1-9870-C2EC9466D63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 smtClean="0"/>
            <a:t>Restoration Plan</a:t>
          </a:r>
          <a:endParaRPr lang="en-US" sz="2400" b="1" dirty="0"/>
        </a:p>
      </dgm:t>
    </dgm:pt>
    <dgm:pt modelId="{1A2A0EA2-62A0-49F5-B440-A8CED441C9E3}" type="parTrans" cxnId="{4E5A9223-1BC9-461D-AC85-448994650B27}">
      <dgm:prSet/>
      <dgm:spPr/>
      <dgm:t>
        <a:bodyPr/>
        <a:lstStyle/>
        <a:p>
          <a:endParaRPr lang="en-US"/>
        </a:p>
      </dgm:t>
    </dgm:pt>
    <dgm:pt modelId="{890C8842-E76F-4B4E-8C32-30AD4FF2C3F1}" type="sibTrans" cxnId="{4E5A9223-1BC9-461D-AC85-448994650B27}">
      <dgm:prSet/>
      <dgm:spPr/>
      <dgm:t>
        <a:bodyPr/>
        <a:lstStyle/>
        <a:p>
          <a:endParaRPr lang="en-US"/>
        </a:p>
      </dgm:t>
    </dgm:pt>
    <dgm:pt modelId="{E0A748F1-6FCF-4DA2-BD32-0CBB0C885747}">
      <dgm:prSet phldrT="[Text]" custT="1"/>
      <dgm:spPr/>
      <dgm:t>
        <a:bodyPr/>
        <a:lstStyle/>
        <a:p>
          <a:r>
            <a:rPr lang="en-US" sz="2400" b="1" dirty="0" smtClean="0"/>
            <a:t>Administrative Procedures</a:t>
          </a:r>
          <a:endParaRPr lang="en-US" sz="2400" b="1" dirty="0"/>
        </a:p>
      </dgm:t>
    </dgm:pt>
    <dgm:pt modelId="{7D85F8AF-968D-45DD-A699-4E0AB734FFA2}" type="parTrans" cxnId="{5E74A475-2D72-4328-8CED-827869093D6F}">
      <dgm:prSet/>
      <dgm:spPr/>
      <dgm:t>
        <a:bodyPr/>
        <a:lstStyle/>
        <a:p>
          <a:endParaRPr lang="en-US"/>
        </a:p>
      </dgm:t>
    </dgm:pt>
    <dgm:pt modelId="{EAE265F2-7F72-471B-AE50-03B303A9CF07}" type="sibTrans" cxnId="{5E74A475-2D72-4328-8CED-827869093D6F}">
      <dgm:prSet/>
      <dgm:spPr/>
      <dgm:t>
        <a:bodyPr/>
        <a:lstStyle/>
        <a:p>
          <a:endParaRPr lang="en-US"/>
        </a:p>
      </dgm:t>
    </dgm:pt>
    <dgm:pt modelId="{4A983D16-1D9A-4745-A1D6-FAD9B7099968}">
      <dgm:prSet phldrT="[Text]" custT="1"/>
      <dgm:spPr/>
      <dgm:t>
        <a:bodyPr/>
        <a:lstStyle/>
        <a:p>
          <a:r>
            <a:rPr lang="en-US" sz="2400" b="1" dirty="0" smtClean="0"/>
            <a:t>Local Adoption</a:t>
          </a:r>
        </a:p>
        <a:p>
          <a:r>
            <a:rPr lang="en-US" sz="2400" b="1" dirty="0" smtClean="0"/>
            <a:t>Public Review Process</a:t>
          </a:r>
          <a:endParaRPr lang="en-US" sz="2400" b="1" dirty="0"/>
        </a:p>
      </dgm:t>
    </dgm:pt>
    <dgm:pt modelId="{6A0CB006-9C9E-4119-B8B0-AA8C4D8A919A}" type="parTrans" cxnId="{060D7DBA-2958-469F-B9B4-2DBAFD53EC45}">
      <dgm:prSet/>
      <dgm:spPr/>
      <dgm:t>
        <a:bodyPr/>
        <a:lstStyle/>
        <a:p>
          <a:endParaRPr lang="en-US"/>
        </a:p>
      </dgm:t>
    </dgm:pt>
    <dgm:pt modelId="{DF3C03F9-91FE-42AE-A30F-118FD7D600B5}" type="sibTrans" cxnId="{060D7DBA-2958-469F-B9B4-2DBAFD53EC45}">
      <dgm:prSet/>
      <dgm:spPr/>
      <dgm:t>
        <a:bodyPr/>
        <a:lstStyle/>
        <a:p>
          <a:endParaRPr lang="en-US"/>
        </a:p>
      </dgm:t>
    </dgm:pt>
    <dgm:pt modelId="{F4D34C13-D518-45E1-9BD1-82AB1A33F0D5}" type="pres">
      <dgm:prSet presAssocID="{9897FB0A-7251-45BF-9D99-85B87F9542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FEF08B-F6C1-4DBB-8820-F15AF88778E5}" type="pres">
      <dgm:prSet presAssocID="{819483D3-FF23-4ACD-9C86-D4C565BF9F24}" presName="vertOne" presStyleCnt="0"/>
      <dgm:spPr/>
      <dgm:t>
        <a:bodyPr/>
        <a:lstStyle/>
        <a:p>
          <a:endParaRPr lang="en-US"/>
        </a:p>
      </dgm:t>
    </dgm:pt>
    <dgm:pt modelId="{4B204C24-083D-4F13-9C26-F0B8E90D8FB4}" type="pres">
      <dgm:prSet presAssocID="{819483D3-FF23-4ACD-9C86-D4C565BF9F24}" presName="txOne" presStyleLbl="node0" presStyleIdx="0" presStyleCnt="1" custScaleY="68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EBDBD-DBB1-4C75-BD6F-63CFAD8790A2}" type="pres">
      <dgm:prSet presAssocID="{819483D3-FF23-4ACD-9C86-D4C565BF9F24}" presName="parTransOne" presStyleCnt="0"/>
      <dgm:spPr/>
      <dgm:t>
        <a:bodyPr/>
        <a:lstStyle/>
        <a:p>
          <a:endParaRPr lang="en-US"/>
        </a:p>
      </dgm:t>
    </dgm:pt>
    <dgm:pt modelId="{92F7C354-3160-47E5-AB3A-B1B0281D6380}" type="pres">
      <dgm:prSet presAssocID="{819483D3-FF23-4ACD-9C86-D4C565BF9F24}" presName="horzOne" presStyleCnt="0"/>
      <dgm:spPr/>
      <dgm:t>
        <a:bodyPr/>
        <a:lstStyle/>
        <a:p>
          <a:endParaRPr lang="en-US"/>
        </a:p>
      </dgm:t>
    </dgm:pt>
    <dgm:pt modelId="{31875C8D-6DF0-4889-9060-B15EF9F2D0B9}" type="pres">
      <dgm:prSet presAssocID="{02F7DA9C-6AAA-4939-99DC-2B4A117960D3}" presName="vertTwo" presStyleCnt="0"/>
      <dgm:spPr/>
      <dgm:t>
        <a:bodyPr/>
        <a:lstStyle/>
        <a:p>
          <a:endParaRPr lang="en-US"/>
        </a:p>
      </dgm:t>
    </dgm:pt>
    <dgm:pt modelId="{3B291137-39C6-4FD9-BBD3-C375B153F5CD}" type="pres">
      <dgm:prSet presAssocID="{02F7DA9C-6AAA-4939-99DC-2B4A117960D3}" presName="txTwo" presStyleLbl="node2" presStyleIdx="0" presStyleCnt="1" custScaleY="67889" custLinFactNeighborX="-116" custLinFactNeighborY="11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DB8FF-6CE2-40D5-9869-D379228FFAB1}" type="pres">
      <dgm:prSet presAssocID="{02F7DA9C-6AAA-4939-99DC-2B4A117960D3}" presName="parTransTwo" presStyleCnt="0"/>
      <dgm:spPr/>
      <dgm:t>
        <a:bodyPr/>
        <a:lstStyle/>
        <a:p>
          <a:endParaRPr lang="en-US"/>
        </a:p>
      </dgm:t>
    </dgm:pt>
    <dgm:pt modelId="{A3F5FFEB-8FC5-4187-9235-CE4AE7C859D3}" type="pres">
      <dgm:prSet presAssocID="{02F7DA9C-6AAA-4939-99DC-2B4A117960D3}" presName="horzTwo" presStyleCnt="0"/>
      <dgm:spPr/>
      <dgm:t>
        <a:bodyPr/>
        <a:lstStyle/>
        <a:p>
          <a:endParaRPr lang="en-US"/>
        </a:p>
      </dgm:t>
    </dgm:pt>
    <dgm:pt modelId="{7EDB8FA0-1DAB-4947-A501-71B039C45301}" type="pres">
      <dgm:prSet presAssocID="{3BDC7AD7-DD33-47A7-BA7A-39EFCF0D9CC6}" presName="vertThree" presStyleCnt="0"/>
      <dgm:spPr/>
      <dgm:t>
        <a:bodyPr/>
        <a:lstStyle/>
        <a:p>
          <a:endParaRPr lang="en-US"/>
        </a:p>
      </dgm:t>
    </dgm:pt>
    <dgm:pt modelId="{D14D4B77-5AE7-4A3B-A0FE-D7BEFC0BADBE}" type="pres">
      <dgm:prSet presAssocID="{3BDC7AD7-DD33-47A7-BA7A-39EFCF0D9CC6}" presName="txThree" presStyleLbl="node3" presStyleIdx="0" presStyleCnt="1" custScaleY="76171" custLinFactNeighborX="-312" custLinFactNeighborY="28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2EC97-ECEC-4939-A978-156DAEA23BAA}" type="pres">
      <dgm:prSet presAssocID="{3BDC7AD7-DD33-47A7-BA7A-39EFCF0D9CC6}" presName="parTransThree" presStyleCnt="0"/>
      <dgm:spPr/>
      <dgm:t>
        <a:bodyPr/>
        <a:lstStyle/>
        <a:p>
          <a:endParaRPr lang="en-US"/>
        </a:p>
      </dgm:t>
    </dgm:pt>
    <dgm:pt modelId="{46C24142-66D3-4FBE-A794-720D5E239601}" type="pres">
      <dgm:prSet presAssocID="{3BDC7AD7-DD33-47A7-BA7A-39EFCF0D9CC6}" presName="horzThree" presStyleCnt="0"/>
      <dgm:spPr/>
      <dgm:t>
        <a:bodyPr/>
        <a:lstStyle/>
        <a:p>
          <a:endParaRPr lang="en-US"/>
        </a:p>
      </dgm:t>
    </dgm:pt>
    <dgm:pt modelId="{2C66D25F-5428-4266-8BBB-2F74886D72B6}" type="pres">
      <dgm:prSet presAssocID="{6DE6D8B5-BE1F-47A8-ADD3-7A745248767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99BDE-E5DF-41FE-A330-52D11AA26E5A}" type="pres">
      <dgm:prSet presAssocID="{6DE6D8B5-BE1F-47A8-ADD3-7A7452487676}" presName="txFour" presStyleLbl="node4" presStyleIdx="0" presStyleCnt="5" custScaleY="81383" custLinFactNeighborX="408" custLinFactNeighborY="29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90D32-60BF-488C-8E55-943AF19BD43D}" type="pres">
      <dgm:prSet presAssocID="{6DE6D8B5-BE1F-47A8-ADD3-7A7452487676}" presName="parTransFour" presStyleCnt="0"/>
      <dgm:spPr/>
      <dgm:t>
        <a:bodyPr/>
        <a:lstStyle/>
        <a:p>
          <a:endParaRPr lang="en-US"/>
        </a:p>
      </dgm:t>
    </dgm:pt>
    <dgm:pt modelId="{F56AD9CB-D59E-4E77-B2FC-8B988A4BD750}" type="pres">
      <dgm:prSet presAssocID="{6DE6D8B5-BE1F-47A8-ADD3-7A7452487676}" presName="horzFour" presStyleCnt="0"/>
      <dgm:spPr/>
      <dgm:t>
        <a:bodyPr/>
        <a:lstStyle/>
        <a:p>
          <a:endParaRPr lang="en-US"/>
        </a:p>
      </dgm:t>
    </dgm:pt>
    <dgm:pt modelId="{B4A1C37C-6D0E-4225-8F8D-9D214CE9FB53}" type="pres">
      <dgm:prSet presAssocID="{377FE5AA-450D-419F-B858-DB3FDF58E37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193F9-5A44-48C1-B772-5D4C02F9F9DB}" type="pres">
      <dgm:prSet presAssocID="{377FE5AA-450D-419F-B858-DB3FDF58E37A}" presName="txFour" presStyleLbl="node4" presStyleIdx="1" presStyleCnt="5" custScaleY="83430" custLinFactNeighborX="-36" custLinFactNeighborY="-2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8A3839-FD12-4694-8EED-FBE81602584E}" type="pres">
      <dgm:prSet presAssocID="{377FE5AA-450D-419F-B858-DB3FDF58E37A}" presName="horzFour" presStyleCnt="0"/>
      <dgm:spPr/>
      <dgm:t>
        <a:bodyPr/>
        <a:lstStyle/>
        <a:p>
          <a:endParaRPr lang="en-US"/>
        </a:p>
      </dgm:t>
    </dgm:pt>
    <dgm:pt modelId="{2DD9E266-40E8-4D65-9517-AA4F8D515591}" type="pres">
      <dgm:prSet presAssocID="{B4012323-9F6E-4137-80DF-459135C168B9}" presName="sibSpaceFour" presStyleCnt="0"/>
      <dgm:spPr/>
      <dgm:t>
        <a:bodyPr/>
        <a:lstStyle/>
        <a:p>
          <a:endParaRPr lang="en-US"/>
        </a:p>
      </dgm:t>
    </dgm:pt>
    <dgm:pt modelId="{A33264E9-B964-418F-B0B9-3160159B257A}" type="pres">
      <dgm:prSet presAssocID="{F4A1249E-6398-47C1-9870-C2EC9466D63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C58A6-6285-48E0-908C-3E7F0BEE9EDC}" type="pres">
      <dgm:prSet presAssocID="{F4A1249E-6398-47C1-9870-C2EC9466D636}" presName="txFour" presStyleLbl="node4" presStyleIdx="2" presStyleCnt="5" custScaleY="81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962CA-85CE-4F12-A8FA-FFFD77C285F6}" type="pres">
      <dgm:prSet presAssocID="{F4A1249E-6398-47C1-9870-C2EC9466D636}" presName="parTransFour" presStyleCnt="0"/>
      <dgm:spPr/>
      <dgm:t>
        <a:bodyPr/>
        <a:lstStyle/>
        <a:p>
          <a:endParaRPr lang="en-US"/>
        </a:p>
      </dgm:t>
    </dgm:pt>
    <dgm:pt modelId="{2CF6F8DD-211F-4F04-A475-D1D737B78A8A}" type="pres">
      <dgm:prSet presAssocID="{F4A1249E-6398-47C1-9870-C2EC9466D636}" presName="horzFour" presStyleCnt="0"/>
      <dgm:spPr/>
      <dgm:t>
        <a:bodyPr/>
        <a:lstStyle/>
        <a:p>
          <a:endParaRPr lang="en-US"/>
        </a:p>
      </dgm:t>
    </dgm:pt>
    <dgm:pt modelId="{F4A46DE4-B934-4461-BE45-132549537B38}" type="pres">
      <dgm:prSet presAssocID="{E0A748F1-6FCF-4DA2-BD32-0CBB0C88574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BB1BA-9FF9-4709-9D14-F7BC899CE77E}" type="pres">
      <dgm:prSet presAssocID="{E0A748F1-6FCF-4DA2-BD32-0CBB0C885747}" presName="txFour" presStyleLbl="node4" presStyleIdx="3" presStyleCnt="5" custLinFactX="-2136" custLinFactY="8051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AEABE-9419-4B4B-A7EB-CF918BC88A5A}" type="pres">
      <dgm:prSet presAssocID="{E0A748F1-6FCF-4DA2-BD32-0CBB0C885747}" presName="parTransFour" presStyleCnt="0"/>
      <dgm:spPr/>
      <dgm:t>
        <a:bodyPr/>
        <a:lstStyle/>
        <a:p>
          <a:endParaRPr lang="en-US"/>
        </a:p>
      </dgm:t>
    </dgm:pt>
    <dgm:pt modelId="{9B0A58AF-D16D-464A-8B3E-CC5CF241F2D4}" type="pres">
      <dgm:prSet presAssocID="{E0A748F1-6FCF-4DA2-BD32-0CBB0C885747}" presName="horzFour" presStyleCnt="0"/>
      <dgm:spPr/>
      <dgm:t>
        <a:bodyPr/>
        <a:lstStyle/>
        <a:p>
          <a:endParaRPr lang="en-US"/>
        </a:p>
      </dgm:t>
    </dgm:pt>
    <dgm:pt modelId="{2FFBFCC2-0DE9-4234-83CA-E73EFBA4E0D1}" type="pres">
      <dgm:prSet presAssocID="{4A983D16-1D9A-4745-A1D6-FAD9B709996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8D857-8469-4314-A8B6-B8CEBD31936E}" type="pres">
      <dgm:prSet presAssocID="{4A983D16-1D9A-4745-A1D6-FAD9B7099968}" presName="txFour" presStyleLbl="node4" presStyleIdx="4" presStyleCnt="5" custLinFactNeighborX="1150" custLinFactNeighborY="-19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86CD1-6D08-4483-8619-0CB0662454C8}" type="pres">
      <dgm:prSet presAssocID="{4A983D16-1D9A-4745-A1D6-FAD9B7099968}" presName="horzFour" presStyleCnt="0"/>
      <dgm:spPr/>
      <dgm:t>
        <a:bodyPr/>
        <a:lstStyle/>
        <a:p>
          <a:endParaRPr lang="en-US"/>
        </a:p>
      </dgm:t>
    </dgm:pt>
  </dgm:ptLst>
  <dgm:cxnLst>
    <dgm:cxn modelId="{9C35C87E-08E4-4B83-B5B8-767F163FCA1D}" type="presOf" srcId="{F4A1249E-6398-47C1-9870-C2EC9466D636}" destId="{AB8C58A6-6285-48E0-908C-3E7F0BEE9EDC}" srcOrd="0" destOrd="0" presId="urn:microsoft.com/office/officeart/2005/8/layout/hierarchy4"/>
    <dgm:cxn modelId="{060D7DBA-2958-469F-B9B4-2DBAFD53EC45}" srcId="{E0A748F1-6FCF-4DA2-BD32-0CBB0C885747}" destId="{4A983D16-1D9A-4745-A1D6-FAD9B7099968}" srcOrd="0" destOrd="0" parTransId="{6A0CB006-9C9E-4119-B8B0-AA8C4D8A919A}" sibTransId="{DF3C03F9-91FE-42AE-A30F-118FD7D600B5}"/>
    <dgm:cxn modelId="{CE92D1EA-4607-4794-8494-68E5B3DF6128}" type="presOf" srcId="{377FE5AA-450D-419F-B858-DB3FDF58E37A}" destId="{B42193F9-5A44-48C1-B772-5D4C02F9F9DB}" srcOrd="0" destOrd="0" presId="urn:microsoft.com/office/officeart/2005/8/layout/hierarchy4"/>
    <dgm:cxn modelId="{6A1AFB5A-101B-4A0E-A888-A1F4F36F26BC}" srcId="{3BDC7AD7-DD33-47A7-BA7A-39EFCF0D9CC6}" destId="{6DE6D8B5-BE1F-47A8-ADD3-7A7452487676}" srcOrd="0" destOrd="0" parTransId="{EFE8EDAE-D95C-475C-92C5-F2B41692F6D7}" sibTransId="{B4012323-9F6E-4137-80DF-459135C168B9}"/>
    <dgm:cxn modelId="{542BBCC2-6A40-4DD1-A0E7-E38D057A4516}" type="presOf" srcId="{E0A748F1-6FCF-4DA2-BD32-0CBB0C885747}" destId="{B83BB1BA-9FF9-4709-9D14-F7BC899CE77E}" srcOrd="0" destOrd="0" presId="urn:microsoft.com/office/officeart/2005/8/layout/hierarchy4"/>
    <dgm:cxn modelId="{3C0F7735-CD70-481E-8D13-2564F3F35A3F}" srcId="{02F7DA9C-6AAA-4939-99DC-2B4A117960D3}" destId="{3BDC7AD7-DD33-47A7-BA7A-39EFCF0D9CC6}" srcOrd="0" destOrd="0" parTransId="{3FA1157D-CD30-45A2-B91D-D34D7F5EDD92}" sibTransId="{756A4410-6FCB-4AF2-A794-62558C9E7C33}"/>
    <dgm:cxn modelId="{9448D64C-948A-4DAD-813A-166EDD07D0A4}" type="presOf" srcId="{819483D3-FF23-4ACD-9C86-D4C565BF9F24}" destId="{4B204C24-083D-4F13-9C26-F0B8E90D8FB4}" srcOrd="0" destOrd="0" presId="urn:microsoft.com/office/officeart/2005/8/layout/hierarchy4"/>
    <dgm:cxn modelId="{4E5A9223-1BC9-461D-AC85-448994650B27}" srcId="{3BDC7AD7-DD33-47A7-BA7A-39EFCF0D9CC6}" destId="{F4A1249E-6398-47C1-9870-C2EC9466D636}" srcOrd="1" destOrd="0" parTransId="{1A2A0EA2-62A0-49F5-B440-A8CED441C9E3}" sibTransId="{890C8842-E76F-4B4E-8C32-30AD4FF2C3F1}"/>
    <dgm:cxn modelId="{6E508DF6-EBC7-4179-B550-D57D1507A529}" type="presOf" srcId="{4A983D16-1D9A-4745-A1D6-FAD9B7099968}" destId="{31B8D857-8469-4314-A8B6-B8CEBD31936E}" srcOrd="0" destOrd="0" presId="urn:microsoft.com/office/officeart/2005/8/layout/hierarchy4"/>
    <dgm:cxn modelId="{5E74A475-2D72-4328-8CED-827869093D6F}" srcId="{F4A1249E-6398-47C1-9870-C2EC9466D636}" destId="{E0A748F1-6FCF-4DA2-BD32-0CBB0C885747}" srcOrd="0" destOrd="0" parTransId="{7D85F8AF-968D-45DD-A699-4E0AB734FFA2}" sibTransId="{EAE265F2-7F72-471B-AE50-03B303A9CF07}"/>
    <dgm:cxn modelId="{399D1EA4-8A41-42FA-97B6-63FCAD7FB35E}" type="presOf" srcId="{3BDC7AD7-DD33-47A7-BA7A-39EFCF0D9CC6}" destId="{D14D4B77-5AE7-4A3B-A0FE-D7BEFC0BADBE}" srcOrd="0" destOrd="0" presId="urn:microsoft.com/office/officeart/2005/8/layout/hierarchy4"/>
    <dgm:cxn modelId="{C98A6CAF-B231-4414-A080-6E5E16A57719}" type="presOf" srcId="{6DE6D8B5-BE1F-47A8-ADD3-7A7452487676}" destId="{5B799BDE-E5DF-41FE-A330-52D11AA26E5A}" srcOrd="0" destOrd="0" presId="urn:microsoft.com/office/officeart/2005/8/layout/hierarchy4"/>
    <dgm:cxn modelId="{51FD765A-EFB9-4F21-9243-DC41B03D1E34}" srcId="{6DE6D8B5-BE1F-47A8-ADD3-7A7452487676}" destId="{377FE5AA-450D-419F-B858-DB3FDF58E37A}" srcOrd="0" destOrd="0" parTransId="{050582ED-7D21-4E7F-A50D-9CE8AD306970}" sibTransId="{9AC80129-D79F-43FF-9B53-DAA546B7035F}"/>
    <dgm:cxn modelId="{AD69D930-6629-44CE-8B0C-9689DBA43B1B}" type="presOf" srcId="{9897FB0A-7251-45BF-9D99-85B87F9542E6}" destId="{F4D34C13-D518-45E1-9BD1-82AB1A33F0D5}" srcOrd="0" destOrd="0" presId="urn:microsoft.com/office/officeart/2005/8/layout/hierarchy4"/>
    <dgm:cxn modelId="{3926853C-1A3A-4F92-BFEA-C1ECD8F15D1E}" srcId="{9897FB0A-7251-45BF-9D99-85B87F9542E6}" destId="{819483D3-FF23-4ACD-9C86-D4C565BF9F24}" srcOrd="0" destOrd="0" parTransId="{B43D9901-A3C3-4D12-AD51-C3951D2C09A4}" sibTransId="{ECC59B7F-6C3C-47B5-BB84-7B74AD1FE95F}"/>
    <dgm:cxn modelId="{92FCD3C7-2F4A-4B7A-8E3E-A343BBE8C5AB}" type="presOf" srcId="{02F7DA9C-6AAA-4939-99DC-2B4A117960D3}" destId="{3B291137-39C6-4FD9-BBD3-C375B153F5CD}" srcOrd="0" destOrd="0" presId="urn:microsoft.com/office/officeart/2005/8/layout/hierarchy4"/>
    <dgm:cxn modelId="{F505F110-CC11-4435-B31B-DE9DF9EF81FB}" srcId="{819483D3-FF23-4ACD-9C86-D4C565BF9F24}" destId="{02F7DA9C-6AAA-4939-99DC-2B4A117960D3}" srcOrd="0" destOrd="0" parTransId="{E6ACD6B0-8546-48A8-8EBA-429B71B80177}" sibTransId="{99C22A7D-BDE2-4BA1-96E4-483A4A86BD04}"/>
    <dgm:cxn modelId="{547187A3-54B5-48AB-ACBE-0E9273BEB53A}" type="presParOf" srcId="{F4D34C13-D518-45E1-9BD1-82AB1A33F0D5}" destId="{B6FEF08B-F6C1-4DBB-8820-F15AF88778E5}" srcOrd="0" destOrd="0" presId="urn:microsoft.com/office/officeart/2005/8/layout/hierarchy4"/>
    <dgm:cxn modelId="{96C28B16-C1D2-4631-BE81-4303700610F0}" type="presParOf" srcId="{B6FEF08B-F6C1-4DBB-8820-F15AF88778E5}" destId="{4B204C24-083D-4F13-9C26-F0B8E90D8FB4}" srcOrd="0" destOrd="0" presId="urn:microsoft.com/office/officeart/2005/8/layout/hierarchy4"/>
    <dgm:cxn modelId="{40C48448-B91C-435B-B479-C16BE2DEE4BE}" type="presParOf" srcId="{B6FEF08B-F6C1-4DBB-8820-F15AF88778E5}" destId="{D02EBDBD-DBB1-4C75-BD6F-63CFAD8790A2}" srcOrd="1" destOrd="0" presId="urn:microsoft.com/office/officeart/2005/8/layout/hierarchy4"/>
    <dgm:cxn modelId="{0F5CB6CF-ECC7-465E-B00B-100AE6C7A0AA}" type="presParOf" srcId="{B6FEF08B-F6C1-4DBB-8820-F15AF88778E5}" destId="{92F7C354-3160-47E5-AB3A-B1B0281D6380}" srcOrd="2" destOrd="0" presId="urn:microsoft.com/office/officeart/2005/8/layout/hierarchy4"/>
    <dgm:cxn modelId="{73A7C2EF-5D9D-4469-9069-89497F7BD911}" type="presParOf" srcId="{92F7C354-3160-47E5-AB3A-B1B0281D6380}" destId="{31875C8D-6DF0-4889-9060-B15EF9F2D0B9}" srcOrd="0" destOrd="0" presId="urn:microsoft.com/office/officeart/2005/8/layout/hierarchy4"/>
    <dgm:cxn modelId="{7AD73948-C3D6-4734-9D08-A4D53900D625}" type="presParOf" srcId="{31875C8D-6DF0-4889-9060-B15EF9F2D0B9}" destId="{3B291137-39C6-4FD9-BBD3-C375B153F5CD}" srcOrd="0" destOrd="0" presId="urn:microsoft.com/office/officeart/2005/8/layout/hierarchy4"/>
    <dgm:cxn modelId="{F18BCD49-5F48-44BC-8F82-9258B9B882B4}" type="presParOf" srcId="{31875C8D-6DF0-4889-9060-B15EF9F2D0B9}" destId="{490DB8FF-6CE2-40D5-9869-D379228FFAB1}" srcOrd="1" destOrd="0" presId="urn:microsoft.com/office/officeart/2005/8/layout/hierarchy4"/>
    <dgm:cxn modelId="{D7CADBAA-8DA3-463C-BB55-0C9FF6E6FAB9}" type="presParOf" srcId="{31875C8D-6DF0-4889-9060-B15EF9F2D0B9}" destId="{A3F5FFEB-8FC5-4187-9235-CE4AE7C859D3}" srcOrd="2" destOrd="0" presId="urn:microsoft.com/office/officeart/2005/8/layout/hierarchy4"/>
    <dgm:cxn modelId="{52BF398C-5844-40CB-B223-A214BAF4F4D5}" type="presParOf" srcId="{A3F5FFEB-8FC5-4187-9235-CE4AE7C859D3}" destId="{7EDB8FA0-1DAB-4947-A501-71B039C45301}" srcOrd="0" destOrd="0" presId="urn:microsoft.com/office/officeart/2005/8/layout/hierarchy4"/>
    <dgm:cxn modelId="{B8B06336-EF30-47BF-823A-D6ECBE1EFCAE}" type="presParOf" srcId="{7EDB8FA0-1DAB-4947-A501-71B039C45301}" destId="{D14D4B77-5AE7-4A3B-A0FE-D7BEFC0BADBE}" srcOrd="0" destOrd="0" presId="urn:microsoft.com/office/officeart/2005/8/layout/hierarchy4"/>
    <dgm:cxn modelId="{27B9A1B4-6547-45BD-8385-4853134C0959}" type="presParOf" srcId="{7EDB8FA0-1DAB-4947-A501-71B039C45301}" destId="{8B32EC97-ECEC-4939-A978-156DAEA23BAA}" srcOrd="1" destOrd="0" presId="urn:microsoft.com/office/officeart/2005/8/layout/hierarchy4"/>
    <dgm:cxn modelId="{C095CD3D-429D-4525-A236-AF353F780E59}" type="presParOf" srcId="{7EDB8FA0-1DAB-4947-A501-71B039C45301}" destId="{46C24142-66D3-4FBE-A794-720D5E239601}" srcOrd="2" destOrd="0" presId="urn:microsoft.com/office/officeart/2005/8/layout/hierarchy4"/>
    <dgm:cxn modelId="{0AA04961-8254-410C-BD6E-361775460E59}" type="presParOf" srcId="{46C24142-66D3-4FBE-A794-720D5E239601}" destId="{2C66D25F-5428-4266-8BBB-2F74886D72B6}" srcOrd="0" destOrd="0" presId="urn:microsoft.com/office/officeart/2005/8/layout/hierarchy4"/>
    <dgm:cxn modelId="{28659DB4-10EA-4909-9464-BD9405763259}" type="presParOf" srcId="{2C66D25F-5428-4266-8BBB-2F74886D72B6}" destId="{5B799BDE-E5DF-41FE-A330-52D11AA26E5A}" srcOrd="0" destOrd="0" presId="urn:microsoft.com/office/officeart/2005/8/layout/hierarchy4"/>
    <dgm:cxn modelId="{BC49679C-44AB-4EA0-B179-1FA32992F7D4}" type="presParOf" srcId="{2C66D25F-5428-4266-8BBB-2F74886D72B6}" destId="{6B890D32-60BF-488C-8E55-943AF19BD43D}" srcOrd="1" destOrd="0" presId="urn:microsoft.com/office/officeart/2005/8/layout/hierarchy4"/>
    <dgm:cxn modelId="{D303A58C-185E-4495-85C4-21B72FFE5B3D}" type="presParOf" srcId="{2C66D25F-5428-4266-8BBB-2F74886D72B6}" destId="{F56AD9CB-D59E-4E77-B2FC-8B988A4BD750}" srcOrd="2" destOrd="0" presId="urn:microsoft.com/office/officeart/2005/8/layout/hierarchy4"/>
    <dgm:cxn modelId="{1D75127B-0FFF-487F-9C3F-93AAAE923B87}" type="presParOf" srcId="{F56AD9CB-D59E-4E77-B2FC-8B988A4BD750}" destId="{B4A1C37C-6D0E-4225-8F8D-9D214CE9FB53}" srcOrd="0" destOrd="0" presId="urn:microsoft.com/office/officeart/2005/8/layout/hierarchy4"/>
    <dgm:cxn modelId="{43F2DBFA-4791-4473-9482-821C70E95F05}" type="presParOf" srcId="{B4A1C37C-6D0E-4225-8F8D-9D214CE9FB53}" destId="{B42193F9-5A44-48C1-B772-5D4C02F9F9DB}" srcOrd="0" destOrd="0" presId="urn:microsoft.com/office/officeart/2005/8/layout/hierarchy4"/>
    <dgm:cxn modelId="{A039FE4D-E871-44A1-9D9E-2D9C5CA31592}" type="presParOf" srcId="{B4A1C37C-6D0E-4225-8F8D-9D214CE9FB53}" destId="{238A3839-FD12-4694-8EED-FBE81602584E}" srcOrd="1" destOrd="0" presId="urn:microsoft.com/office/officeart/2005/8/layout/hierarchy4"/>
    <dgm:cxn modelId="{C984CA45-A1CD-4E64-8A87-50813BC78C62}" type="presParOf" srcId="{46C24142-66D3-4FBE-A794-720D5E239601}" destId="{2DD9E266-40E8-4D65-9517-AA4F8D515591}" srcOrd="1" destOrd="0" presId="urn:microsoft.com/office/officeart/2005/8/layout/hierarchy4"/>
    <dgm:cxn modelId="{7E840189-ECE9-4C49-82F1-27F932651C7A}" type="presParOf" srcId="{46C24142-66D3-4FBE-A794-720D5E239601}" destId="{A33264E9-B964-418F-B0B9-3160159B257A}" srcOrd="2" destOrd="0" presId="urn:microsoft.com/office/officeart/2005/8/layout/hierarchy4"/>
    <dgm:cxn modelId="{FCDEF989-8A7B-4FDE-98F7-2ECCAF179C43}" type="presParOf" srcId="{A33264E9-B964-418F-B0B9-3160159B257A}" destId="{AB8C58A6-6285-48E0-908C-3E7F0BEE9EDC}" srcOrd="0" destOrd="0" presId="urn:microsoft.com/office/officeart/2005/8/layout/hierarchy4"/>
    <dgm:cxn modelId="{044E807C-30B3-49F1-8300-726B8232795E}" type="presParOf" srcId="{A33264E9-B964-418F-B0B9-3160159B257A}" destId="{CA8962CA-85CE-4F12-A8FA-FFFD77C285F6}" srcOrd="1" destOrd="0" presId="urn:microsoft.com/office/officeart/2005/8/layout/hierarchy4"/>
    <dgm:cxn modelId="{CA8A29E6-E2BB-4694-B37F-74EE3DF993A5}" type="presParOf" srcId="{A33264E9-B964-418F-B0B9-3160159B257A}" destId="{2CF6F8DD-211F-4F04-A475-D1D737B78A8A}" srcOrd="2" destOrd="0" presId="urn:microsoft.com/office/officeart/2005/8/layout/hierarchy4"/>
    <dgm:cxn modelId="{A057A310-65FF-438F-B39A-E34BAC5DF77C}" type="presParOf" srcId="{2CF6F8DD-211F-4F04-A475-D1D737B78A8A}" destId="{F4A46DE4-B934-4461-BE45-132549537B38}" srcOrd="0" destOrd="0" presId="urn:microsoft.com/office/officeart/2005/8/layout/hierarchy4"/>
    <dgm:cxn modelId="{10170559-7F27-4C80-941C-C138BD5D00F8}" type="presParOf" srcId="{F4A46DE4-B934-4461-BE45-132549537B38}" destId="{B83BB1BA-9FF9-4709-9D14-F7BC899CE77E}" srcOrd="0" destOrd="0" presId="urn:microsoft.com/office/officeart/2005/8/layout/hierarchy4"/>
    <dgm:cxn modelId="{8A348896-230B-4301-9109-F117DC7A2E5D}" type="presParOf" srcId="{F4A46DE4-B934-4461-BE45-132549537B38}" destId="{418AEABE-9419-4B4B-A7EB-CF918BC88A5A}" srcOrd="1" destOrd="0" presId="urn:microsoft.com/office/officeart/2005/8/layout/hierarchy4"/>
    <dgm:cxn modelId="{EFA74216-F387-4775-9DB4-AA780FA1E4CC}" type="presParOf" srcId="{F4A46DE4-B934-4461-BE45-132549537B38}" destId="{9B0A58AF-D16D-464A-8B3E-CC5CF241F2D4}" srcOrd="2" destOrd="0" presId="urn:microsoft.com/office/officeart/2005/8/layout/hierarchy4"/>
    <dgm:cxn modelId="{0C01471E-D4D9-405A-96F9-01D9512119E0}" type="presParOf" srcId="{9B0A58AF-D16D-464A-8B3E-CC5CF241F2D4}" destId="{2FFBFCC2-0DE9-4234-83CA-E73EFBA4E0D1}" srcOrd="0" destOrd="0" presId="urn:microsoft.com/office/officeart/2005/8/layout/hierarchy4"/>
    <dgm:cxn modelId="{88913E56-D90F-4F5D-B65F-FFFE93D2FD52}" type="presParOf" srcId="{2FFBFCC2-0DE9-4234-83CA-E73EFBA4E0D1}" destId="{31B8D857-8469-4314-A8B6-B8CEBD31936E}" srcOrd="0" destOrd="0" presId="urn:microsoft.com/office/officeart/2005/8/layout/hierarchy4"/>
    <dgm:cxn modelId="{7C12F393-1F63-4A59-A06E-2D7255B1DAEC}" type="presParOf" srcId="{2FFBFCC2-0DE9-4234-83CA-E73EFBA4E0D1}" destId="{2B586CD1-6D08-4483-8619-0CB0662454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F293F-5F1C-4C2C-9D3F-F2205C2ED067}" type="doc">
      <dgm:prSet loTypeId="urn:microsoft.com/office/officeart/2005/8/layout/cycle4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FF79CC4-4A00-431E-B95D-F581DB3DC0BE}">
      <dgm:prSet phldrT="[Text]" custT="1"/>
      <dgm:spPr/>
      <dgm:t>
        <a:bodyPr/>
        <a:lstStyle/>
        <a:p>
          <a:r>
            <a:rPr lang="en-US" sz="2000" b="1" dirty="0" smtClean="0"/>
            <a:t>Residential</a:t>
          </a:r>
          <a:endParaRPr lang="en-US" sz="1200" b="1" dirty="0"/>
        </a:p>
      </dgm:t>
    </dgm:pt>
    <dgm:pt modelId="{8EFA9B7A-888C-4DBD-AC2E-E8919E720BDA}" type="parTrans" cxnId="{22B4C32D-DE03-4C65-9BA8-55CB5C5E20C7}">
      <dgm:prSet/>
      <dgm:spPr/>
      <dgm:t>
        <a:bodyPr/>
        <a:lstStyle/>
        <a:p>
          <a:endParaRPr lang="en-US"/>
        </a:p>
      </dgm:t>
    </dgm:pt>
    <dgm:pt modelId="{7BA35B85-E995-404D-B18C-CEF4BE8C6143}" type="sibTrans" cxnId="{22B4C32D-DE03-4C65-9BA8-55CB5C5E20C7}">
      <dgm:prSet/>
      <dgm:spPr/>
      <dgm:t>
        <a:bodyPr/>
        <a:lstStyle/>
        <a:p>
          <a:endParaRPr lang="en-US"/>
        </a:p>
      </dgm:t>
    </dgm:pt>
    <dgm:pt modelId="{1BF4CC13-F110-479C-A8FC-936C58D974A9}">
      <dgm:prSet phldrT="[Text]" custT="1"/>
      <dgm:spPr/>
      <dgm:t>
        <a:bodyPr/>
        <a:lstStyle/>
        <a:p>
          <a:r>
            <a:rPr lang="en-US" sz="2000" b="1" dirty="0" smtClean="0"/>
            <a:t>Upland  Residential</a:t>
          </a:r>
          <a:endParaRPr lang="en-US" sz="2000" b="1" dirty="0"/>
        </a:p>
      </dgm:t>
    </dgm:pt>
    <dgm:pt modelId="{7DDA7236-7451-459C-93B3-9DB950A8675C}" type="parTrans" cxnId="{F0B8DCBA-4780-454D-BBBE-03D0E7E08C50}">
      <dgm:prSet/>
      <dgm:spPr/>
      <dgm:t>
        <a:bodyPr/>
        <a:lstStyle/>
        <a:p>
          <a:endParaRPr lang="en-US"/>
        </a:p>
      </dgm:t>
    </dgm:pt>
    <dgm:pt modelId="{5FAE3589-4D0F-4C90-8607-B26E9DF43732}" type="sibTrans" cxnId="{F0B8DCBA-4780-454D-BBBE-03D0E7E08C50}">
      <dgm:prSet/>
      <dgm:spPr/>
      <dgm:t>
        <a:bodyPr/>
        <a:lstStyle/>
        <a:p>
          <a:endParaRPr lang="en-US"/>
        </a:p>
      </dgm:t>
    </dgm:pt>
    <dgm:pt modelId="{A85E2FBC-931E-451A-AECC-8C0A835DF207}">
      <dgm:prSet phldrT="[Text]" custT="1"/>
      <dgm:spPr/>
      <dgm:t>
        <a:bodyPr/>
        <a:lstStyle/>
        <a:p>
          <a:r>
            <a:rPr lang="en-US" sz="2000" b="1" dirty="0" smtClean="0"/>
            <a:t>Public Lands /Zoned  for </a:t>
          </a:r>
          <a:r>
            <a:rPr lang="en-US" sz="2000" b="1" dirty="0" err="1" smtClean="0"/>
            <a:t>Developm’t</a:t>
          </a:r>
          <a:endParaRPr lang="en-US" sz="2000" b="1" dirty="0"/>
        </a:p>
      </dgm:t>
    </dgm:pt>
    <dgm:pt modelId="{C6A7AE64-BF70-4B78-B1A1-7CC585ACFD87}" type="parTrans" cxnId="{DBB4BA10-2664-40AE-985D-1E4A88FA0B39}">
      <dgm:prSet/>
      <dgm:spPr/>
      <dgm:t>
        <a:bodyPr/>
        <a:lstStyle/>
        <a:p>
          <a:endParaRPr lang="en-US"/>
        </a:p>
      </dgm:t>
    </dgm:pt>
    <dgm:pt modelId="{0528B477-CB3F-4871-9CD3-D0B109CF6F73}" type="sibTrans" cxnId="{DBB4BA10-2664-40AE-985D-1E4A88FA0B39}">
      <dgm:prSet/>
      <dgm:spPr/>
      <dgm:t>
        <a:bodyPr/>
        <a:lstStyle/>
        <a:p>
          <a:endParaRPr lang="en-US"/>
        </a:p>
      </dgm:t>
    </dgm:pt>
    <dgm:pt modelId="{00258DD4-2A62-4C5B-A4F2-4992D64B5D5F}">
      <dgm:prSet phldrT="[Text]" custT="1"/>
      <dgm:spPr/>
      <dgm:t>
        <a:bodyPr/>
        <a:lstStyle/>
        <a:p>
          <a:r>
            <a:rPr lang="en-US" sz="2000" dirty="0" smtClean="0"/>
            <a:t>U</a:t>
          </a:r>
          <a:r>
            <a:rPr lang="en-US" sz="2000" b="1" dirty="0" smtClean="0"/>
            <a:t>rban Conservancy</a:t>
          </a:r>
          <a:endParaRPr lang="en-US" sz="2000" b="1" dirty="0"/>
        </a:p>
      </dgm:t>
    </dgm:pt>
    <dgm:pt modelId="{2B88A51B-43C6-448E-A463-F70B4C19EBDF}" type="parTrans" cxnId="{F4C3CBF7-AFC3-4EDD-A3E4-DCF55B108AED}">
      <dgm:prSet/>
      <dgm:spPr/>
      <dgm:t>
        <a:bodyPr/>
        <a:lstStyle/>
        <a:p>
          <a:endParaRPr lang="en-US"/>
        </a:p>
      </dgm:t>
    </dgm:pt>
    <dgm:pt modelId="{2EA1560C-AE57-4D91-B112-A3040991C823}" type="sibTrans" cxnId="{F4C3CBF7-AFC3-4EDD-A3E4-DCF55B108AED}">
      <dgm:prSet/>
      <dgm:spPr/>
      <dgm:t>
        <a:bodyPr/>
        <a:lstStyle/>
        <a:p>
          <a:endParaRPr lang="en-US"/>
        </a:p>
      </dgm:t>
    </dgm:pt>
    <dgm:pt modelId="{A84D7DFE-24EF-4E46-95F8-35D5E469259A}">
      <dgm:prSet phldrT="[Text]" custT="1"/>
      <dgm:spPr/>
      <dgm:t>
        <a:bodyPr/>
        <a:lstStyle/>
        <a:p>
          <a:r>
            <a:rPr lang="en-US" sz="2000" b="1" dirty="0" smtClean="0"/>
            <a:t>High Quality </a:t>
          </a:r>
          <a:r>
            <a:rPr lang="en-US" sz="2000" b="1" dirty="0" err="1" smtClean="0"/>
            <a:t>Env</a:t>
          </a:r>
          <a:r>
            <a:rPr lang="en-US" sz="2000" b="1" dirty="0" smtClean="0"/>
            <a:t>. - Designated  </a:t>
          </a:r>
          <a:r>
            <a:rPr lang="en-US" sz="2000" b="1" dirty="0" err="1" smtClean="0"/>
            <a:t>Conservat’n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8FDFD7ED-0F9A-41FD-B507-9EB45BD3288A}" type="parTrans" cxnId="{6AB140D7-295A-4919-8D53-CD748E2E2E8C}">
      <dgm:prSet/>
      <dgm:spPr/>
      <dgm:t>
        <a:bodyPr/>
        <a:lstStyle/>
        <a:p>
          <a:endParaRPr lang="en-US"/>
        </a:p>
      </dgm:t>
    </dgm:pt>
    <dgm:pt modelId="{FF1F820A-FDC2-47BC-81F6-B338147A3F94}" type="sibTrans" cxnId="{6AB140D7-295A-4919-8D53-CD748E2E2E8C}">
      <dgm:prSet/>
      <dgm:spPr/>
      <dgm:t>
        <a:bodyPr/>
        <a:lstStyle/>
        <a:p>
          <a:endParaRPr lang="en-US"/>
        </a:p>
      </dgm:t>
    </dgm:pt>
    <dgm:pt modelId="{DC06B795-CCF6-4BB3-A35A-E84DD21D6ECF}">
      <dgm:prSet phldrT="[Text]" custT="1"/>
      <dgm:spPr/>
      <dgm:t>
        <a:bodyPr/>
        <a:lstStyle/>
        <a:p>
          <a:r>
            <a:rPr lang="en-US" sz="1800" b="1" dirty="0" smtClean="0"/>
            <a:t>Urban Conservancy                 - High Quality</a:t>
          </a:r>
          <a:endParaRPr lang="en-US" sz="1800" b="1" dirty="0"/>
        </a:p>
      </dgm:t>
    </dgm:pt>
    <dgm:pt modelId="{423C2FCA-9FF4-4E6A-BDF8-EED45799003E}" type="parTrans" cxnId="{30569618-AEA8-4BD2-A47B-D375D3F85565}">
      <dgm:prSet/>
      <dgm:spPr/>
      <dgm:t>
        <a:bodyPr/>
        <a:lstStyle/>
        <a:p>
          <a:endParaRPr lang="en-US"/>
        </a:p>
      </dgm:t>
    </dgm:pt>
    <dgm:pt modelId="{A601BD8F-BB63-4185-84EE-0CC0262D8C4A}" type="sibTrans" cxnId="{30569618-AEA8-4BD2-A47B-D375D3F85565}">
      <dgm:prSet/>
      <dgm:spPr/>
      <dgm:t>
        <a:bodyPr/>
        <a:lstStyle/>
        <a:p>
          <a:endParaRPr lang="en-US"/>
        </a:p>
      </dgm:t>
    </dgm:pt>
    <dgm:pt modelId="{B68E6F75-A64E-4C26-BB05-5EAC9A70ED6A}">
      <dgm:prSet phldrT="[Text]" custT="1"/>
      <dgm:spPr/>
      <dgm:t>
        <a:bodyPr/>
        <a:lstStyle/>
        <a:p>
          <a:r>
            <a:rPr lang="en-US" sz="2000" b="1" dirty="0" smtClean="0"/>
            <a:t>Waterfront   Residential </a:t>
          </a:r>
          <a:endParaRPr lang="en-US" sz="2000" b="1" dirty="0"/>
        </a:p>
      </dgm:t>
    </dgm:pt>
    <dgm:pt modelId="{380EADF4-55EC-4BF6-8AE2-EB8B4AB47FFD}" type="parTrans" cxnId="{4DC0A8F1-43AC-4CB0-AFFC-28F98BBC45D3}">
      <dgm:prSet/>
      <dgm:spPr/>
      <dgm:t>
        <a:bodyPr/>
        <a:lstStyle/>
        <a:p>
          <a:endParaRPr lang="en-US"/>
        </a:p>
      </dgm:t>
    </dgm:pt>
    <dgm:pt modelId="{B539C9E1-91B4-4946-A2B4-843F4A9CBAB9}" type="sibTrans" cxnId="{4DC0A8F1-43AC-4CB0-AFFC-28F98BBC45D3}">
      <dgm:prSet/>
      <dgm:spPr/>
      <dgm:t>
        <a:bodyPr/>
        <a:lstStyle/>
        <a:p>
          <a:endParaRPr lang="en-US"/>
        </a:p>
      </dgm:t>
    </dgm:pt>
    <dgm:pt modelId="{8267CAB7-7D39-41A9-9089-0726A2A87808}">
      <dgm:prSet custT="1"/>
      <dgm:spPr/>
      <dgm:t>
        <a:bodyPr/>
        <a:lstStyle/>
        <a:p>
          <a:r>
            <a:rPr lang="en-US" sz="2000" b="1" dirty="0" smtClean="0"/>
            <a:t>Land Below OHWM</a:t>
          </a:r>
          <a:endParaRPr lang="en-US" sz="2000" b="1" dirty="0"/>
        </a:p>
      </dgm:t>
    </dgm:pt>
    <dgm:pt modelId="{38875B4F-C2C6-43F8-B020-6B40EB56194C}" type="parTrans" cxnId="{5A7BE0BE-4267-48DE-8BAF-C20D4CBAF4A6}">
      <dgm:prSet/>
      <dgm:spPr/>
      <dgm:t>
        <a:bodyPr/>
        <a:lstStyle/>
        <a:p>
          <a:endParaRPr lang="en-US"/>
        </a:p>
      </dgm:t>
    </dgm:pt>
    <dgm:pt modelId="{96691281-3682-4719-B471-B9FCCEA2105A}" type="sibTrans" cxnId="{5A7BE0BE-4267-48DE-8BAF-C20D4CBAF4A6}">
      <dgm:prSet/>
      <dgm:spPr/>
      <dgm:t>
        <a:bodyPr/>
        <a:lstStyle/>
        <a:p>
          <a:endParaRPr lang="en-US"/>
        </a:p>
      </dgm:t>
    </dgm:pt>
    <dgm:pt modelId="{DBE2C1C5-2305-4419-8287-A9A0A8F9FE74}">
      <dgm:prSet custT="1"/>
      <dgm:spPr/>
      <dgm:t>
        <a:bodyPr/>
        <a:lstStyle/>
        <a:p>
          <a:r>
            <a:rPr lang="en-US" sz="1800" b="1" dirty="0" smtClean="0"/>
            <a:t>Aquatic</a:t>
          </a:r>
          <a:endParaRPr lang="en-US" sz="1800" b="1" dirty="0"/>
        </a:p>
      </dgm:t>
    </dgm:pt>
    <dgm:pt modelId="{8EB6FFD4-7CF9-49B9-859A-7FE6E782E91F}" type="parTrans" cxnId="{845F5E28-6DB3-415A-82B2-F3E36F8959F2}">
      <dgm:prSet/>
      <dgm:spPr/>
      <dgm:t>
        <a:bodyPr/>
        <a:lstStyle/>
        <a:p>
          <a:endParaRPr lang="en-US"/>
        </a:p>
      </dgm:t>
    </dgm:pt>
    <dgm:pt modelId="{81329558-42F4-4B3C-8654-EEF47CE4A257}" type="sibTrans" cxnId="{845F5E28-6DB3-415A-82B2-F3E36F8959F2}">
      <dgm:prSet/>
      <dgm:spPr/>
      <dgm:t>
        <a:bodyPr/>
        <a:lstStyle/>
        <a:p>
          <a:endParaRPr lang="en-US"/>
        </a:p>
      </dgm:t>
    </dgm:pt>
    <dgm:pt modelId="{D929D05A-DEFC-4521-899E-E00DC2E261B5}" type="pres">
      <dgm:prSet presAssocID="{D70F293F-5F1C-4C2C-9D3F-F2205C2ED0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9EAD3D-5628-47B0-9BE7-98DF1EF8AAD4}" type="pres">
      <dgm:prSet presAssocID="{D70F293F-5F1C-4C2C-9D3F-F2205C2ED067}" presName="children" presStyleCnt="0"/>
      <dgm:spPr/>
    </dgm:pt>
    <dgm:pt modelId="{DFC3A0F3-C3AB-405E-81B6-D18C4F8CE486}" type="pres">
      <dgm:prSet presAssocID="{D70F293F-5F1C-4C2C-9D3F-F2205C2ED067}" presName="child1group" presStyleCnt="0"/>
      <dgm:spPr/>
    </dgm:pt>
    <dgm:pt modelId="{ED487B53-6BBD-4B91-AEAF-F2D72F4B754A}" type="pres">
      <dgm:prSet presAssocID="{D70F293F-5F1C-4C2C-9D3F-F2205C2ED067}" presName="child1" presStyleLbl="bgAcc1" presStyleIdx="0" presStyleCnt="4"/>
      <dgm:spPr/>
      <dgm:t>
        <a:bodyPr/>
        <a:lstStyle/>
        <a:p>
          <a:endParaRPr lang="en-US"/>
        </a:p>
      </dgm:t>
    </dgm:pt>
    <dgm:pt modelId="{7008A433-A7C8-422E-8FE3-5C191BAB0CAB}" type="pres">
      <dgm:prSet presAssocID="{D70F293F-5F1C-4C2C-9D3F-F2205C2ED06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BE7D8-4800-468E-8DFC-55F2FA44C334}" type="pres">
      <dgm:prSet presAssocID="{D70F293F-5F1C-4C2C-9D3F-F2205C2ED067}" presName="child2group" presStyleCnt="0"/>
      <dgm:spPr/>
    </dgm:pt>
    <dgm:pt modelId="{BCE04404-0215-4744-9A1C-6416EE50A1E3}" type="pres">
      <dgm:prSet presAssocID="{D70F293F-5F1C-4C2C-9D3F-F2205C2ED067}" presName="child2" presStyleLbl="bgAcc1" presStyleIdx="1" presStyleCnt="4"/>
      <dgm:spPr/>
      <dgm:t>
        <a:bodyPr/>
        <a:lstStyle/>
        <a:p>
          <a:endParaRPr lang="en-US"/>
        </a:p>
      </dgm:t>
    </dgm:pt>
    <dgm:pt modelId="{81F411E6-C138-450F-98AB-A1218D6484A9}" type="pres">
      <dgm:prSet presAssocID="{D70F293F-5F1C-4C2C-9D3F-F2205C2ED06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BD8AF-7F68-4950-A1B8-8A5D496EF2C6}" type="pres">
      <dgm:prSet presAssocID="{D70F293F-5F1C-4C2C-9D3F-F2205C2ED067}" presName="child3group" presStyleCnt="0"/>
      <dgm:spPr/>
    </dgm:pt>
    <dgm:pt modelId="{EB1FBCD5-0FD7-4DFD-BA98-7865D01B8804}" type="pres">
      <dgm:prSet presAssocID="{D70F293F-5F1C-4C2C-9D3F-F2205C2ED067}" presName="child3" presStyleLbl="bgAcc1" presStyleIdx="2" presStyleCnt="4"/>
      <dgm:spPr/>
      <dgm:t>
        <a:bodyPr/>
        <a:lstStyle/>
        <a:p>
          <a:endParaRPr lang="en-US"/>
        </a:p>
      </dgm:t>
    </dgm:pt>
    <dgm:pt modelId="{9CFE9D6C-887F-41C8-AF36-73A8ED9B3221}" type="pres">
      <dgm:prSet presAssocID="{D70F293F-5F1C-4C2C-9D3F-F2205C2ED06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17A6A-A773-470D-9B1E-287A19EDA30B}" type="pres">
      <dgm:prSet presAssocID="{D70F293F-5F1C-4C2C-9D3F-F2205C2ED067}" presName="child4group" presStyleCnt="0"/>
      <dgm:spPr/>
    </dgm:pt>
    <dgm:pt modelId="{4422F12B-139F-440F-A44B-1ACFE9CE408C}" type="pres">
      <dgm:prSet presAssocID="{D70F293F-5F1C-4C2C-9D3F-F2205C2ED067}" presName="child4" presStyleLbl="bgAcc1" presStyleIdx="3" presStyleCnt="4"/>
      <dgm:spPr/>
      <dgm:t>
        <a:bodyPr/>
        <a:lstStyle/>
        <a:p>
          <a:endParaRPr lang="en-US"/>
        </a:p>
      </dgm:t>
    </dgm:pt>
    <dgm:pt modelId="{2BC2801A-426D-4B21-B398-E2D62BDBF0BD}" type="pres">
      <dgm:prSet presAssocID="{D70F293F-5F1C-4C2C-9D3F-F2205C2ED06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2B129-78B3-4F68-BC8F-10D2F47E7B93}" type="pres">
      <dgm:prSet presAssocID="{D70F293F-5F1C-4C2C-9D3F-F2205C2ED067}" presName="childPlaceholder" presStyleCnt="0"/>
      <dgm:spPr/>
    </dgm:pt>
    <dgm:pt modelId="{3E24E8F6-EE50-4D0B-ADF0-2BC0B14C7F97}" type="pres">
      <dgm:prSet presAssocID="{D70F293F-5F1C-4C2C-9D3F-F2205C2ED067}" presName="circle" presStyleCnt="0"/>
      <dgm:spPr/>
    </dgm:pt>
    <dgm:pt modelId="{30910EA1-AE5F-422A-BC80-6409678F32B4}" type="pres">
      <dgm:prSet presAssocID="{D70F293F-5F1C-4C2C-9D3F-F2205C2ED067}" presName="quadrant1" presStyleLbl="node1" presStyleIdx="0" presStyleCnt="4" custLinFactNeighborX="-1617" custLinFactNeighborY="1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124B-DF52-44B3-AA27-397E7E38357C}" type="pres">
      <dgm:prSet presAssocID="{D70F293F-5F1C-4C2C-9D3F-F2205C2ED06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6878-E578-41F5-A8B0-E228A5D59F78}" type="pres">
      <dgm:prSet presAssocID="{D70F293F-5F1C-4C2C-9D3F-F2205C2ED06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071E9-E951-4E27-ADDC-B46756542256}" type="pres">
      <dgm:prSet presAssocID="{D70F293F-5F1C-4C2C-9D3F-F2205C2ED06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813E2-7492-4075-951D-015633A5C6BF}" type="pres">
      <dgm:prSet presAssocID="{D70F293F-5F1C-4C2C-9D3F-F2205C2ED067}" presName="quadrantPlaceholder" presStyleCnt="0"/>
      <dgm:spPr/>
    </dgm:pt>
    <dgm:pt modelId="{ADB96C12-95B5-4E22-B899-EACD3B4506E9}" type="pres">
      <dgm:prSet presAssocID="{D70F293F-5F1C-4C2C-9D3F-F2205C2ED067}" presName="center1" presStyleLbl="fgShp" presStyleIdx="0" presStyleCnt="2"/>
      <dgm:spPr/>
    </dgm:pt>
    <dgm:pt modelId="{D5CFFCF3-0A0B-47CE-9BE8-6D167C5175B3}" type="pres">
      <dgm:prSet presAssocID="{D70F293F-5F1C-4C2C-9D3F-F2205C2ED067}" presName="center2" presStyleLbl="fgShp" presStyleIdx="1" presStyleCnt="2"/>
      <dgm:spPr/>
    </dgm:pt>
  </dgm:ptLst>
  <dgm:cxnLst>
    <dgm:cxn modelId="{F51171DF-23CC-49DC-B0F5-CF90AECBF364}" type="presOf" srcId="{DFF79CC4-4A00-431E-B95D-F581DB3DC0BE}" destId="{30910EA1-AE5F-422A-BC80-6409678F32B4}" srcOrd="0" destOrd="0" presId="urn:microsoft.com/office/officeart/2005/8/layout/cycle4"/>
    <dgm:cxn modelId="{FD9A7A28-B76F-4E25-84C3-CFD662D49E12}" type="presOf" srcId="{DC06B795-CCF6-4BB3-A35A-E84DD21D6ECF}" destId="{EB1FBCD5-0FD7-4DFD-BA98-7865D01B8804}" srcOrd="0" destOrd="0" presId="urn:microsoft.com/office/officeart/2005/8/layout/cycle4"/>
    <dgm:cxn modelId="{845F5E28-6DB3-415A-82B2-F3E36F8959F2}" srcId="{8267CAB7-7D39-41A9-9089-0726A2A87808}" destId="{DBE2C1C5-2305-4419-8287-A9A0A8F9FE74}" srcOrd="0" destOrd="0" parTransId="{8EB6FFD4-7CF9-49B9-859A-7FE6E782E91F}" sibTransId="{81329558-42F4-4B3C-8654-EEF47CE4A257}"/>
    <dgm:cxn modelId="{5731F950-B281-40DA-83C0-E941E94D6915}" type="presOf" srcId="{D70F293F-5F1C-4C2C-9D3F-F2205C2ED067}" destId="{D929D05A-DEFC-4521-899E-E00DC2E261B5}" srcOrd="0" destOrd="0" presId="urn:microsoft.com/office/officeart/2005/8/layout/cycle4"/>
    <dgm:cxn modelId="{9A0EA946-5921-4CFC-90BE-D27D4B9A993A}" type="presOf" srcId="{DBE2C1C5-2305-4419-8287-A9A0A8F9FE74}" destId="{2BC2801A-426D-4B21-B398-E2D62BDBF0BD}" srcOrd="1" destOrd="0" presId="urn:microsoft.com/office/officeart/2005/8/layout/cycle4"/>
    <dgm:cxn modelId="{4DC0A8F1-43AC-4CB0-AFFC-28F98BBC45D3}" srcId="{DFF79CC4-4A00-431E-B95D-F581DB3DC0BE}" destId="{B68E6F75-A64E-4C26-BB05-5EAC9A70ED6A}" srcOrd="1" destOrd="0" parTransId="{380EADF4-55EC-4BF6-8AE2-EB8B4AB47FFD}" sibTransId="{B539C9E1-91B4-4946-A2B4-843F4A9CBAB9}"/>
    <dgm:cxn modelId="{DBB4BA10-2664-40AE-985D-1E4A88FA0B39}" srcId="{D70F293F-5F1C-4C2C-9D3F-F2205C2ED067}" destId="{A85E2FBC-931E-451A-AECC-8C0A835DF207}" srcOrd="1" destOrd="0" parTransId="{C6A7AE64-BF70-4B78-B1A1-7CC585ACFD87}" sibTransId="{0528B477-CB3F-4871-9CD3-D0B109CF6F73}"/>
    <dgm:cxn modelId="{4CC758C4-AAFE-4132-8264-09962816E035}" type="presOf" srcId="{DC06B795-CCF6-4BB3-A35A-E84DD21D6ECF}" destId="{9CFE9D6C-887F-41C8-AF36-73A8ED9B3221}" srcOrd="1" destOrd="0" presId="urn:microsoft.com/office/officeart/2005/8/layout/cycle4"/>
    <dgm:cxn modelId="{4E2420AE-EFAC-4C86-B6F5-299304B2FAF3}" type="presOf" srcId="{00258DD4-2A62-4C5B-A4F2-4992D64B5D5F}" destId="{81F411E6-C138-450F-98AB-A1218D6484A9}" srcOrd="1" destOrd="0" presId="urn:microsoft.com/office/officeart/2005/8/layout/cycle4"/>
    <dgm:cxn modelId="{549587D7-ADC8-46A2-AC41-7F9CBFC66182}" type="presOf" srcId="{1BF4CC13-F110-479C-A8FC-936C58D974A9}" destId="{ED487B53-6BBD-4B91-AEAF-F2D72F4B754A}" srcOrd="0" destOrd="0" presId="urn:microsoft.com/office/officeart/2005/8/layout/cycle4"/>
    <dgm:cxn modelId="{F4C3CBF7-AFC3-4EDD-A3E4-DCF55B108AED}" srcId="{A85E2FBC-931E-451A-AECC-8C0A835DF207}" destId="{00258DD4-2A62-4C5B-A4F2-4992D64B5D5F}" srcOrd="0" destOrd="0" parTransId="{2B88A51B-43C6-448E-A463-F70B4C19EBDF}" sibTransId="{2EA1560C-AE57-4D91-B112-A3040991C823}"/>
    <dgm:cxn modelId="{5A7BE0BE-4267-48DE-8BAF-C20D4CBAF4A6}" srcId="{D70F293F-5F1C-4C2C-9D3F-F2205C2ED067}" destId="{8267CAB7-7D39-41A9-9089-0726A2A87808}" srcOrd="3" destOrd="0" parTransId="{38875B4F-C2C6-43F8-B020-6B40EB56194C}" sibTransId="{96691281-3682-4719-B471-B9FCCEA2105A}"/>
    <dgm:cxn modelId="{72A555EC-97AD-46D8-8204-B17CB42C31DC}" type="presOf" srcId="{B68E6F75-A64E-4C26-BB05-5EAC9A70ED6A}" destId="{ED487B53-6BBD-4B91-AEAF-F2D72F4B754A}" srcOrd="0" destOrd="1" presId="urn:microsoft.com/office/officeart/2005/8/layout/cycle4"/>
    <dgm:cxn modelId="{0DC1BC9C-BF26-4A23-BC9D-1F2B39E9967F}" type="presOf" srcId="{DBE2C1C5-2305-4419-8287-A9A0A8F9FE74}" destId="{4422F12B-139F-440F-A44B-1ACFE9CE408C}" srcOrd="0" destOrd="0" presId="urn:microsoft.com/office/officeart/2005/8/layout/cycle4"/>
    <dgm:cxn modelId="{2BA38FD9-531C-481D-9156-5FDBD090D76D}" type="presOf" srcId="{1BF4CC13-F110-479C-A8FC-936C58D974A9}" destId="{7008A433-A7C8-422E-8FE3-5C191BAB0CAB}" srcOrd="1" destOrd="0" presId="urn:microsoft.com/office/officeart/2005/8/layout/cycle4"/>
    <dgm:cxn modelId="{E2CA42BB-35D5-4069-88DE-A06C99F59CD5}" type="presOf" srcId="{A84D7DFE-24EF-4E46-95F8-35D5E469259A}" destId="{66116878-E578-41F5-A8B0-E228A5D59F78}" srcOrd="0" destOrd="0" presId="urn:microsoft.com/office/officeart/2005/8/layout/cycle4"/>
    <dgm:cxn modelId="{F0B8DCBA-4780-454D-BBBE-03D0E7E08C50}" srcId="{DFF79CC4-4A00-431E-B95D-F581DB3DC0BE}" destId="{1BF4CC13-F110-479C-A8FC-936C58D974A9}" srcOrd="0" destOrd="0" parTransId="{7DDA7236-7451-459C-93B3-9DB950A8675C}" sibTransId="{5FAE3589-4D0F-4C90-8607-B26E9DF43732}"/>
    <dgm:cxn modelId="{30569618-AEA8-4BD2-A47B-D375D3F85565}" srcId="{A84D7DFE-24EF-4E46-95F8-35D5E469259A}" destId="{DC06B795-CCF6-4BB3-A35A-E84DD21D6ECF}" srcOrd="0" destOrd="0" parTransId="{423C2FCA-9FF4-4E6A-BDF8-EED45799003E}" sibTransId="{A601BD8F-BB63-4185-84EE-0CC0262D8C4A}"/>
    <dgm:cxn modelId="{EF81BDC0-58E2-4BC6-83F8-01F4FFE79E30}" type="presOf" srcId="{8267CAB7-7D39-41A9-9089-0726A2A87808}" destId="{C12071E9-E951-4E27-ADDC-B46756542256}" srcOrd="0" destOrd="0" presId="urn:microsoft.com/office/officeart/2005/8/layout/cycle4"/>
    <dgm:cxn modelId="{E16FD0B6-0804-4FCE-83C0-3F04D4597E79}" type="presOf" srcId="{B68E6F75-A64E-4C26-BB05-5EAC9A70ED6A}" destId="{7008A433-A7C8-422E-8FE3-5C191BAB0CAB}" srcOrd="1" destOrd="1" presId="urn:microsoft.com/office/officeart/2005/8/layout/cycle4"/>
    <dgm:cxn modelId="{B1CF1D73-1986-4D5E-891E-8D06D0B47105}" type="presOf" srcId="{A85E2FBC-931E-451A-AECC-8C0A835DF207}" destId="{766E124B-DF52-44B3-AA27-397E7E38357C}" srcOrd="0" destOrd="0" presId="urn:microsoft.com/office/officeart/2005/8/layout/cycle4"/>
    <dgm:cxn modelId="{FBDF2F19-7AD7-4E69-976B-2E6061B8B008}" type="presOf" srcId="{00258DD4-2A62-4C5B-A4F2-4992D64B5D5F}" destId="{BCE04404-0215-4744-9A1C-6416EE50A1E3}" srcOrd="0" destOrd="0" presId="urn:microsoft.com/office/officeart/2005/8/layout/cycle4"/>
    <dgm:cxn modelId="{6AB140D7-295A-4919-8D53-CD748E2E2E8C}" srcId="{D70F293F-5F1C-4C2C-9D3F-F2205C2ED067}" destId="{A84D7DFE-24EF-4E46-95F8-35D5E469259A}" srcOrd="2" destOrd="0" parTransId="{8FDFD7ED-0F9A-41FD-B507-9EB45BD3288A}" sibTransId="{FF1F820A-FDC2-47BC-81F6-B338147A3F94}"/>
    <dgm:cxn modelId="{22B4C32D-DE03-4C65-9BA8-55CB5C5E20C7}" srcId="{D70F293F-5F1C-4C2C-9D3F-F2205C2ED067}" destId="{DFF79CC4-4A00-431E-B95D-F581DB3DC0BE}" srcOrd="0" destOrd="0" parTransId="{8EFA9B7A-888C-4DBD-AC2E-E8919E720BDA}" sibTransId="{7BA35B85-E995-404D-B18C-CEF4BE8C6143}"/>
    <dgm:cxn modelId="{2913BF6D-9182-425F-A40B-DC3FF46797F7}" type="presParOf" srcId="{D929D05A-DEFC-4521-899E-E00DC2E261B5}" destId="{729EAD3D-5628-47B0-9BE7-98DF1EF8AAD4}" srcOrd="0" destOrd="0" presId="urn:microsoft.com/office/officeart/2005/8/layout/cycle4"/>
    <dgm:cxn modelId="{947C3F7F-E382-4EE7-908C-3CDD8D70F997}" type="presParOf" srcId="{729EAD3D-5628-47B0-9BE7-98DF1EF8AAD4}" destId="{DFC3A0F3-C3AB-405E-81B6-D18C4F8CE486}" srcOrd="0" destOrd="0" presId="urn:microsoft.com/office/officeart/2005/8/layout/cycle4"/>
    <dgm:cxn modelId="{AD248F43-9917-4D84-A0BD-8914287EFE0E}" type="presParOf" srcId="{DFC3A0F3-C3AB-405E-81B6-D18C4F8CE486}" destId="{ED487B53-6BBD-4B91-AEAF-F2D72F4B754A}" srcOrd="0" destOrd="0" presId="urn:microsoft.com/office/officeart/2005/8/layout/cycle4"/>
    <dgm:cxn modelId="{0BCD4362-2350-4FA1-B7A3-26BC0B619C04}" type="presParOf" srcId="{DFC3A0F3-C3AB-405E-81B6-D18C4F8CE486}" destId="{7008A433-A7C8-422E-8FE3-5C191BAB0CAB}" srcOrd="1" destOrd="0" presId="urn:microsoft.com/office/officeart/2005/8/layout/cycle4"/>
    <dgm:cxn modelId="{6F7E56E5-1E73-4794-BD40-57B1CB242259}" type="presParOf" srcId="{729EAD3D-5628-47B0-9BE7-98DF1EF8AAD4}" destId="{96FBE7D8-4800-468E-8DFC-55F2FA44C334}" srcOrd="1" destOrd="0" presId="urn:microsoft.com/office/officeart/2005/8/layout/cycle4"/>
    <dgm:cxn modelId="{C2648B00-75A5-430C-8AF8-D83C3A988641}" type="presParOf" srcId="{96FBE7D8-4800-468E-8DFC-55F2FA44C334}" destId="{BCE04404-0215-4744-9A1C-6416EE50A1E3}" srcOrd="0" destOrd="0" presId="urn:microsoft.com/office/officeart/2005/8/layout/cycle4"/>
    <dgm:cxn modelId="{3E4361A6-1A43-4B81-A03F-B20B2998B70F}" type="presParOf" srcId="{96FBE7D8-4800-468E-8DFC-55F2FA44C334}" destId="{81F411E6-C138-450F-98AB-A1218D6484A9}" srcOrd="1" destOrd="0" presId="urn:microsoft.com/office/officeart/2005/8/layout/cycle4"/>
    <dgm:cxn modelId="{27FB673E-AAEE-437A-9B30-1E5660DE768D}" type="presParOf" srcId="{729EAD3D-5628-47B0-9BE7-98DF1EF8AAD4}" destId="{274BD8AF-7F68-4950-A1B8-8A5D496EF2C6}" srcOrd="2" destOrd="0" presId="urn:microsoft.com/office/officeart/2005/8/layout/cycle4"/>
    <dgm:cxn modelId="{936BA51E-E0CB-4FA2-B994-244E7C6C00DA}" type="presParOf" srcId="{274BD8AF-7F68-4950-A1B8-8A5D496EF2C6}" destId="{EB1FBCD5-0FD7-4DFD-BA98-7865D01B8804}" srcOrd="0" destOrd="0" presId="urn:microsoft.com/office/officeart/2005/8/layout/cycle4"/>
    <dgm:cxn modelId="{3F6F6828-371E-42CB-BE72-DFFAA9E2F8C3}" type="presParOf" srcId="{274BD8AF-7F68-4950-A1B8-8A5D496EF2C6}" destId="{9CFE9D6C-887F-41C8-AF36-73A8ED9B3221}" srcOrd="1" destOrd="0" presId="urn:microsoft.com/office/officeart/2005/8/layout/cycle4"/>
    <dgm:cxn modelId="{AE27373C-F825-480A-BD1C-D9199FB19DFE}" type="presParOf" srcId="{729EAD3D-5628-47B0-9BE7-98DF1EF8AAD4}" destId="{62917A6A-A773-470D-9B1E-287A19EDA30B}" srcOrd="3" destOrd="0" presId="urn:microsoft.com/office/officeart/2005/8/layout/cycle4"/>
    <dgm:cxn modelId="{27466BC2-0E1E-4D0B-BAD3-C0027E9EBE70}" type="presParOf" srcId="{62917A6A-A773-470D-9B1E-287A19EDA30B}" destId="{4422F12B-139F-440F-A44B-1ACFE9CE408C}" srcOrd="0" destOrd="0" presId="urn:microsoft.com/office/officeart/2005/8/layout/cycle4"/>
    <dgm:cxn modelId="{C3C1B9AD-58D7-4912-8F0A-25434B6C4B64}" type="presParOf" srcId="{62917A6A-A773-470D-9B1E-287A19EDA30B}" destId="{2BC2801A-426D-4B21-B398-E2D62BDBF0BD}" srcOrd="1" destOrd="0" presId="urn:microsoft.com/office/officeart/2005/8/layout/cycle4"/>
    <dgm:cxn modelId="{FE2149F3-410A-431E-9C97-11107864FE28}" type="presParOf" srcId="{729EAD3D-5628-47B0-9BE7-98DF1EF8AAD4}" destId="{5B62B129-78B3-4F68-BC8F-10D2F47E7B93}" srcOrd="4" destOrd="0" presId="urn:microsoft.com/office/officeart/2005/8/layout/cycle4"/>
    <dgm:cxn modelId="{878DC185-DC84-400E-8883-EFF758735D80}" type="presParOf" srcId="{D929D05A-DEFC-4521-899E-E00DC2E261B5}" destId="{3E24E8F6-EE50-4D0B-ADF0-2BC0B14C7F97}" srcOrd="1" destOrd="0" presId="urn:microsoft.com/office/officeart/2005/8/layout/cycle4"/>
    <dgm:cxn modelId="{118AD3C5-6193-4D12-9517-326399F983B1}" type="presParOf" srcId="{3E24E8F6-EE50-4D0B-ADF0-2BC0B14C7F97}" destId="{30910EA1-AE5F-422A-BC80-6409678F32B4}" srcOrd="0" destOrd="0" presId="urn:microsoft.com/office/officeart/2005/8/layout/cycle4"/>
    <dgm:cxn modelId="{5836A2A0-D9B5-4B35-91A3-894769A0979D}" type="presParOf" srcId="{3E24E8F6-EE50-4D0B-ADF0-2BC0B14C7F97}" destId="{766E124B-DF52-44B3-AA27-397E7E38357C}" srcOrd="1" destOrd="0" presId="urn:microsoft.com/office/officeart/2005/8/layout/cycle4"/>
    <dgm:cxn modelId="{8ED7554F-A555-453C-9177-E00EF09FFB5E}" type="presParOf" srcId="{3E24E8F6-EE50-4D0B-ADF0-2BC0B14C7F97}" destId="{66116878-E578-41F5-A8B0-E228A5D59F78}" srcOrd="2" destOrd="0" presId="urn:microsoft.com/office/officeart/2005/8/layout/cycle4"/>
    <dgm:cxn modelId="{010F08EE-527E-43B6-9DAE-A477257B193E}" type="presParOf" srcId="{3E24E8F6-EE50-4D0B-ADF0-2BC0B14C7F97}" destId="{C12071E9-E951-4E27-ADDC-B46756542256}" srcOrd="3" destOrd="0" presId="urn:microsoft.com/office/officeart/2005/8/layout/cycle4"/>
    <dgm:cxn modelId="{81C376C2-41E0-40FA-9A47-64876016C47F}" type="presParOf" srcId="{3E24E8F6-EE50-4D0B-ADF0-2BC0B14C7F97}" destId="{4A5813E2-7492-4075-951D-015633A5C6BF}" srcOrd="4" destOrd="0" presId="urn:microsoft.com/office/officeart/2005/8/layout/cycle4"/>
    <dgm:cxn modelId="{8704FDAE-6182-4607-87E6-5C441D3C9D4D}" type="presParOf" srcId="{D929D05A-DEFC-4521-899E-E00DC2E261B5}" destId="{ADB96C12-95B5-4E22-B899-EACD3B4506E9}" srcOrd="2" destOrd="0" presId="urn:microsoft.com/office/officeart/2005/8/layout/cycle4"/>
    <dgm:cxn modelId="{779AB34F-D649-485E-A435-9BA0FF9B910B}" type="presParOf" srcId="{D929D05A-DEFC-4521-899E-E00DC2E261B5}" destId="{D5CFFCF3-0A0B-47CE-9BE8-6D167C5175B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746CF-759A-43D2-872C-5C705A5B47E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AF4F7E2-1C3F-44EE-AE4B-4742062D5055}">
      <dgm:prSet phldrT="[Text]"/>
      <dgm:spPr/>
      <dgm:t>
        <a:bodyPr/>
        <a:lstStyle/>
        <a:p>
          <a:r>
            <a:rPr lang="en-US" dirty="0" smtClean="0"/>
            <a:t>Planning and Zoning</a:t>
          </a:r>
          <a:endParaRPr lang="en-US" dirty="0"/>
        </a:p>
      </dgm:t>
    </dgm:pt>
    <dgm:pt modelId="{459A2779-921D-4E7F-A8BE-A022318EC833}" type="parTrans" cxnId="{C370B18C-30BA-4588-928C-5EF4216A2E36}">
      <dgm:prSet/>
      <dgm:spPr/>
      <dgm:t>
        <a:bodyPr/>
        <a:lstStyle/>
        <a:p>
          <a:endParaRPr lang="en-US"/>
        </a:p>
      </dgm:t>
    </dgm:pt>
    <dgm:pt modelId="{2AB19A01-1730-46F1-9CAA-69F2D2311E7F}" type="sibTrans" cxnId="{C370B18C-30BA-4588-928C-5EF4216A2E36}">
      <dgm:prSet/>
      <dgm:spPr/>
      <dgm:t>
        <a:bodyPr/>
        <a:lstStyle/>
        <a:p>
          <a:endParaRPr lang="en-US"/>
        </a:p>
      </dgm:t>
    </dgm:pt>
    <dgm:pt modelId="{2586F7E7-3669-46C4-BF51-0AB7F9D28D6B}">
      <dgm:prSet phldrT="[Text]"/>
      <dgm:spPr/>
      <dgm:t>
        <a:bodyPr/>
        <a:lstStyle/>
        <a:p>
          <a:r>
            <a:rPr lang="en-US" dirty="0" smtClean="0"/>
            <a:t>Long Range Planning</a:t>
          </a:r>
          <a:endParaRPr lang="en-US" dirty="0"/>
        </a:p>
      </dgm:t>
    </dgm:pt>
    <dgm:pt modelId="{6AAD242C-0D7B-47F9-8632-9609B96A43F2}" type="parTrans" cxnId="{CD578E1A-8DB1-4045-9CA9-F060D42A71EF}">
      <dgm:prSet/>
      <dgm:spPr/>
      <dgm:t>
        <a:bodyPr/>
        <a:lstStyle/>
        <a:p>
          <a:endParaRPr lang="en-US"/>
        </a:p>
      </dgm:t>
    </dgm:pt>
    <dgm:pt modelId="{89FAD68A-3F0B-4CD1-8535-D2665EC86CD1}" type="sibTrans" cxnId="{CD578E1A-8DB1-4045-9CA9-F060D42A71EF}">
      <dgm:prSet/>
      <dgm:spPr/>
      <dgm:t>
        <a:bodyPr/>
        <a:lstStyle/>
        <a:p>
          <a:endParaRPr lang="en-US"/>
        </a:p>
      </dgm:t>
    </dgm:pt>
    <dgm:pt modelId="{DE39CBEA-3768-4CEA-8DF7-2604B2FC885B}">
      <dgm:prSet phldrT="[Text]"/>
      <dgm:spPr/>
      <dgm:t>
        <a:bodyPr/>
        <a:lstStyle/>
        <a:p>
          <a:r>
            <a:rPr lang="en-US" dirty="0" smtClean="0"/>
            <a:t>Shoreline Master Program</a:t>
          </a:r>
          <a:endParaRPr lang="en-US" dirty="0"/>
        </a:p>
      </dgm:t>
    </dgm:pt>
    <dgm:pt modelId="{39197636-09C8-4C02-9F21-FA277E692A42}" type="parTrans" cxnId="{C7B89C6B-A5B5-4B44-800D-57AA6C125AE0}">
      <dgm:prSet/>
      <dgm:spPr/>
      <dgm:t>
        <a:bodyPr/>
        <a:lstStyle/>
        <a:p>
          <a:endParaRPr lang="en-US"/>
        </a:p>
      </dgm:t>
    </dgm:pt>
    <dgm:pt modelId="{B0F05685-7AD9-438D-93BB-572D91428512}" type="sibTrans" cxnId="{C7B89C6B-A5B5-4B44-800D-57AA6C125AE0}">
      <dgm:prSet/>
      <dgm:spPr/>
      <dgm:t>
        <a:bodyPr/>
        <a:lstStyle/>
        <a:p>
          <a:endParaRPr lang="en-US"/>
        </a:p>
      </dgm:t>
    </dgm:pt>
    <dgm:pt modelId="{9FC5E5C4-3271-49A2-ADB8-AF5882D80245}" type="pres">
      <dgm:prSet presAssocID="{8BA746CF-759A-43D2-872C-5C705A5B47E8}" presName="CompostProcess" presStyleCnt="0">
        <dgm:presLayoutVars>
          <dgm:dir/>
          <dgm:resizeHandles val="exact"/>
        </dgm:presLayoutVars>
      </dgm:prSet>
      <dgm:spPr/>
    </dgm:pt>
    <dgm:pt modelId="{D2D4A1E8-506C-44B7-B4A9-4FDE954C0DB4}" type="pres">
      <dgm:prSet presAssocID="{8BA746CF-759A-43D2-872C-5C705A5B47E8}" presName="arrow" presStyleLbl="bgShp" presStyleIdx="0" presStyleCnt="1" custLinFactNeighborX="13235"/>
      <dgm:spPr/>
    </dgm:pt>
    <dgm:pt modelId="{DD48DF4A-D8C5-405F-A868-B9E3AEFFE494}" type="pres">
      <dgm:prSet presAssocID="{8BA746CF-759A-43D2-872C-5C705A5B47E8}" presName="linearProcess" presStyleCnt="0"/>
      <dgm:spPr/>
    </dgm:pt>
    <dgm:pt modelId="{DB7B224E-73B4-473D-85F4-6E46E474E7E3}" type="pres">
      <dgm:prSet presAssocID="{FAF4F7E2-1C3F-44EE-AE4B-4742062D50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9F74C-DE81-4AE8-A8CF-0103945BF7CA}" type="pres">
      <dgm:prSet presAssocID="{2AB19A01-1730-46F1-9CAA-69F2D2311E7F}" presName="sibTrans" presStyleCnt="0"/>
      <dgm:spPr/>
    </dgm:pt>
    <dgm:pt modelId="{4CF937FC-6669-4A1C-805D-067735654017}" type="pres">
      <dgm:prSet presAssocID="{2586F7E7-3669-46C4-BF51-0AB7F9D28D6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4718E-9DF4-4BBE-A80F-D813ADB96F9D}" type="pres">
      <dgm:prSet presAssocID="{89FAD68A-3F0B-4CD1-8535-D2665EC86CD1}" presName="sibTrans" presStyleCnt="0"/>
      <dgm:spPr/>
    </dgm:pt>
    <dgm:pt modelId="{F4E68DBE-590B-4505-9AFD-15C353011159}" type="pres">
      <dgm:prSet presAssocID="{DE39CBEA-3768-4CEA-8DF7-2604B2FC885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78E1A-8DB1-4045-9CA9-F060D42A71EF}" srcId="{8BA746CF-759A-43D2-872C-5C705A5B47E8}" destId="{2586F7E7-3669-46C4-BF51-0AB7F9D28D6B}" srcOrd="1" destOrd="0" parTransId="{6AAD242C-0D7B-47F9-8632-9609B96A43F2}" sibTransId="{89FAD68A-3F0B-4CD1-8535-D2665EC86CD1}"/>
    <dgm:cxn modelId="{C7B89C6B-A5B5-4B44-800D-57AA6C125AE0}" srcId="{8BA746CF-759A-43D2-872C-5C705A5B47E8}" destId="{DE39CBEA-3768-4CEA-8DF7-2604B2FC885B}" srcOrd="2" destOrd="0" parTransId="{39197636-09C8-4C02-9F21-FA277E692A42}" sibTransId="{B0F05685-7AD9-438D-93BB-572D91428512}"/>
    <dgm:cxn modelId="{DA4B79C7-E87C-4434-BA76-AFD97E39EBB0}" type="presOf" srcId="{FAF4F7E2-1C3F-44EE-AE4B-4742062D5055}" destId="{DB7B224E-73B4-473D-85F4-6E46E474E7E3}" srcOrd="0" destOrd="0" presId="urn:microsoft.com/office/officeart/2005/8/layout/hProcess9"/>
    <dgm:cxn modelId="{C370B18C-30BA-4588-928C-5EF4216A2E36}" srcId="{8BA746CF-759A-43D2-872C-5C705A5B47E8}" destId="{FAF4F7E2-1C3F-44EE-AE4B-4742062D5055}" srcOrd="0" destOrd="0" parTransId="{459A2779-921D-4E7F-A8BE-A022318EC833}" sibTransId="{2AB19A01-1730-46F1-9CAA-69F2D2311E7F}"/>
    <dgm:cxn modelId="{A820F322-593B-4678-9565-D0CD4859082C}" type="presOf" srcId="{DE39CBEA-3768-4CEA-8DF7-2604B2FC885B}" destId="{F4E68DBE-590B-4505-9AFD-15C353011159}" srcOrd="0" destOrd="0" presId="urn:microsoft.com/office/officeart/2005/8/layout/hProcess9"/>
    <dgm:cxn modelId="{28D2E869-37A0-4B20-A0B4-7E20F5F077D9}" type="presOf" srcId="{8BA746CF-759A-43D2-872C-5C705A5B47E8}" destId="{9FC5E5C4-3271-49A2-ADB8-AF5882D80245}" srcOrd="0" destOrd="0" presId="urn:microsoft.com/office/officeart/2005/8/layout/hProcess9"/>
    <dgm:cxn modelId="{1966FF4F-975E-4B96-8849-D95E23883237}" type="presOf" srcId="{2586F7E7-3669-46C4-BF51-0AB7F9D28D6B}" destId="{4CF937FC-6669-4A1C-805D-067735654017}" srcOrd="0" destOrd="0" presId="urn:microsoft.com/office/officeart/2005/8/layout/hProcess9"/>
    <dgm:cxn modelId="{800B4256-AA3C-4491-863E-0CAACB30F9A9}" type="presParOf" srcId="{9FC5E5C4-3271-49A2-ADB8-AF5882D80245}" destId="{D2D4A1E8-506C-44B7-B4A9-4FDE954C0DB4}" srcOrd="0" destOrd="0" presId="urn:microsoft.com/office/officeart/2005/8/layout/hProcess9"/>
    <dgm:cxn modelId="{22F1EA90-73BF-4D64-8ECF-50B1E94DA9E9}" type="presParOf" srcId="{9FC5E5C4-3271-49A2-ADB8-AF5882D80245}" destId="{DD48DF4A-D8C5-405F-A868-B9E3AEFFE494}" srcOrd="1" destOrd="0" presId="urn:microsoft.com/office/officeart/2005/8/layout/hProcess9"/>
    <dgm:cxn modelId="{7A29C888-11EE-4284-83CB-73CCD4513C2A}" type="presParOf" srcId="{DD48DF4A-D8C5-405F-A868-B9E3AEFFE494}" destId="{DB7B224E-73B4-473D-85F4-6E46E474E7E3}" srcOrd="0" destOrd="0" presId="urn:microsoft.com/office/officeart/2005/8/layout/hProcess9"/>
    <dgm:cxn modelId="{83D5A322-0746-4155-A7BB-394DDEEAE362}" type="presParOf" srcId="{DD48DF4A-D8C5-405F-A868-B9E3AEFFE494}" destId="{A549F74C-DE81-4AE8-A8CF-0103945BF7CA}" srcOrd="1" destOrd="0" presId="urn:microsoft.com/office/officeart/2005/8/layout/hProcess9"/>
    <dgm:cxn modelId="{620F8FB4-467E-4C21-840A-5CAF79105ACA}" type="presParOf" srcId="{DD48DF4A-D8C5-405F-A868-B9E3AEFFE494}" destId="{4CF937FC-6669-4A1C-805D-067735654017}" srcOrd="2" destOrd="0" presId="urn:microsoft.com/office/officeart/2005/8/layout/hProcess9"/>
    <dgm:cxn modelId="{20355CC1-22F1-4C62-9B1F-B70CCFFB0BF6}" type="presParOf" srcId="{DD48DF4A-D8C5-405F-A868-B9E3AEFFE494}" destId="{8B64718E-9DF4-4BBE-A80F-D813ADB96F9D}" srcOrd="3" destOrd="0" presId="urn:microsoft.com/office/officeart/2005/8/layout/hProcess9"/>
    <dgm:cxn modelId="{DE329886-DD23-4841-A35B-5984195DF15F}" type="presParOf" srcId="{DD48DF4A-D8C5-405F-A868-B9E3AEFFE494}" destId="{F4E68DBE-590B-4505-9AFD-15C3530111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84677-95A3-4CED-95AD-17DBA71E087D}">
      <dsp:nvSpPr>
        <dsp:cNvPr id="0" name=""/>
        <dsp:cNvSpPr/>
      </dsp:nvSpPr>
      <dsp:spPr>
        <a:xfrm>
          <a:off x="1600205" y="76194"/>
          <a:ext cx="4143944" cy="30981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Staff</a:t>
          </a:r>
          <a:endParaRPr lang="en-US" sz="4800" b="1" kern="1200" dirty="0"/>
        </a:p>
      </dsp:txBody>
      <dsp:txXfrm>
        <a:off x="2152731" y="618372"/>
        <a:ext cx="3038892" cy="1394172"/>
      </dsp:txXfrm>
    </dsp:sp>
    <dsp:sp modelId="{49071BC2-486B-4D2C-9EE4-C7F0B0EE4611}">
      <dsp:nvSpPr>
        <dsp:cNvPr id="0" name=""/>
        <dsp:cNvSpPr/>
      </dsp:nvSpPr>
      <dsp:spPr>
        <a:xfrm>
          <a:off x="3578695" y="1981191"/>
          <a:ext cx="3888904" cy="30981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Van Ness Feldman </a:t>
          </a:r>
          <a:r>
            <a:rPr lang="en-US" sz="2800" b="1" kern="1200" dirty="0" err="1" smtClean="0"/>
            <a:t>GordonDerr</a:t>
          </a:r>
          <a:r>
            <a:rPr lang="en-US" sz="2800" b="1" kern="1200" dirty="0" smtClean="0"/>
            <a:t> </a:t>
          </a:r>
          <a:r>
            <a:rPr lang="en-US" sz="2400" b="1" kern="1200" dirty="0" smtClean="0"/>
            <a:t>Special Legal Counsel</a:t>
          </a:r>
          <a:endParaRPr lang="en-US" sz="2400" b="1" kern="1200" dirty="0"/>
        </a:p>
      </dsp:txBody>
      <dsp:txXfrm>
        <a:off x="4768052" y="2781549"/>
        <a:ext cx="2333342" cy="1703988"/>
      </dsp:txXfrm>
    </dsp:sp>
    <dsp:sp modelId="{35D7B110-1505-49EB-870E-30F3D0D93465}">
      <dsp:nvSpPr>
        <dsp:cNvPr id="0" name=""/>
        <dsp:cNvSpPr/>
      </dsp:nvSpPr>
      <dsp:spPr>
        <a:xfrm>
          <a:off x="304791" y="2133589"/>
          <a:ext cx="4211360" cy="30981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URS, Corp.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Technical Consultants</a:t>
          </a:r>
          <a:endParaRPr lang="en-US" sz="2800" b="1" kern="1200" dirty="0"/>
        </a:p>
      </dsp:txBody>
      <dsp:txXfrm>
        <a:off x="701361" y="2933947"/>
        <a:ext cx="2526816" cy="17039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464FD-C394-4E50-BE6D-E735A1B2A612}">
      <dsp:nvSpPr>
        <dsp:cNvPr id="0" name=""/>
        <dsp:cNvSpPr/>
      </dsp:nvSpPr>
      <dsp:spPr>
        <a:xfrm>
          <a:off x="4994659" y="2599599"/>
          <a:ext cx="4149340" cy="3717941"/>
        </a:xfrm>
        <a:prstGeom prst="gear9">
          <a:avLst/>
        </a:prstGeom>
        <a:solidFill>
          <a:schemeClr val="accent3">
            <a:lumMod val="5000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Public Review Draft Completed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994659" y="2599599"/>
        <a:ext cx="4149340" cy="3717941"/>
      </dsp:txXfrm>
    </dsp:sp>
    <dsp:sp modelId="{710211A2-DBD0-45F3-BF06-BA3730CA0554}">
      <dsp:nvSpPr>
        <dsp:cNvPr id="0" name=""/>
        <dsp:cNvSpPr/>
      </dsp:nvSpPr>
      <dsp:spPr>
        <a:xfrm>
          <a:off x="304795" y="4114801"/>
          <a:ext cx="2939947" cy="159824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Legal Review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Technical Advisory Group Review</a:t>
          </a:r>
          <a:endParaRPr lang="en-US" sz="2000" kern="1200" dirty="0"/>
        </a:p>
      </dsp:txBody>
      <dsp:txXfrm>
        <a:off x="304795" y="4114801"/>
        <a:ext cx="2939947" cy="1598241"/>
      </dsp:txXfrm>
    </dsp:sp>
    <dsp:sp modelId="{91A82071-49B0-4C65-A1F0-7211449B0157}">
      <dsp:nvSpPr>
        <dsp:cNvPr id="0" name=""/>
        <dsp:cNvSpPr/>
      </dsp:nvSpPr>
      <dsp:spPr>
        <a:xfrm>
          <a:off x="0" y="1295392"/>
          <a:ext cx="3646491" cy="3133822"/>
        </a:xfrm>
        <a:prstGeom prst="gear6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Preliminary Draft Developed</a:t>
          </a:r>
          <a:endParaRPr lang="en-US" sz="2400" b="1" kern="1200" dirty="0"/>
        </a:p>
      </dsp:txBody>
      <dsp:txXfrm>
        <a:off x="0" y="1295392"/>
        <a:ext cx="3646491" cy="3133822"/>
      </dsp:txXfrm>
    </dsp:sp>
    <dsp:sp modelId="{CE27CBE4-8E75-4ABC-AD56-ECBA5B8F75E8}">
      <dsp:nvSpPr>
        <dsp:cNvPr id="0" name=""/>
        <dsp:cNvSpPr/>
      </dsp:nvSpPr>
      <dsp:spPr>
        <a:xfrm rot="20700000">
          <a:off x="3856592" y="203665"/>
          <a:ext cx="2448862" cy="2448862"/>
        </a:xfrm>
        <a:prstGeom prst="gear6">
          <a:avLst/>
        </a:prstGeom>
        <a:solidFill>
          <a:schemeClr val="accent3">
            <a:lumMod val="20000"/>
            <a:lumOff val="8000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Research and Review</a:t>
          </a:r>
          <a:endParaRPr lang="en-US" sz="2000" b="1" kern="1200" dirty="0"/>
        </a:p>
      </dsp:txBody>
      <dsp:txXfrm>
        <a:off x="4393699" y="740772"/>
        <a:ext cx="1374648" cy="1374648"/>
      </dsp:txXfrm>
    </dsp:sp>
    <dsp:sp modelId="{C2CA8380-0B73-4BEA-8E9B-A87A2A387E27}">
      <dsp:nvSpPr>
        <dsp:cNvPr id="0" name=""/>
        <dsp:cNvSpPr/>
      </dsp:nvSpPr>
      <dsp:spPr>
        <a:xfrm>
          <a:off x="6172209" y="685805"/>
          <a:ext cx="2661921" cy="14426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Law/Guidelines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Inventory Report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SAG Issues</a:t>
          </a:r>
        </a:p>
      </dsp:txBody>
      <dsp:txXfrm>
        <a:off x="6172209" y="685805"/>
        <a:ext cx="2661921" cy="1442645"/>
      </dsp:txXfrm>
    </dsp:sp>
    <dsp:sp modelId="{40337E5A-9003-4FC1-B557-B5AEE6311E8A}">
      <dsp:nvSpPr>
        <dsp:cNvPr id="0" name=""/>
        <dsp:cNvSpPr/>
      </dsp:nvSpPr>
      <dsp:spPr>
        <a:xfrm rot="19011849">
          <a:off x="2549629" y="2610219"/>
          <a:ext cx="2892787" cy="3251955"/>
        </a:xfrm>
        <a:prstGeom prst="circularArrow">
          <a:avLst>
            <a:gd name="adj1" fmla="val 4688"/>
            <a:gd name="adj2" fmla="val 299029"/>
            <a:gd name="adj3" fmla="val 2550244"/>
            <a:gd name="adj4" fmla="val 15789725"/>
            <a:gd name="adj5" fmla="val 5469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51C5-2621-422C-833F-87B3C2EDF350}">
      <dsp:nvSpPr>
        <dsp:cNvPr id="0" name=""/>
        <dsp:cNvSpPr/>
      </dsp:nvSpPr>
      <dsp:spPr>
        <a:xfrm rot="2152256">
          <a:off x="2746873" y="1297967"/>
          <a:ext cx="2603763" cy="31960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9B89A-B9A5-4430-ACBF-312B6E61BD30}">
      <dsp:nvSpPr>
        <dsp:cNvPr id="0" name=""/>
        <dsp:cNvSpPr/>
      </dsp:nvSpPr>
      <dsp:spPr>
        <a:xfrm>
          <a:off x="-1494096" y="-793416"/>
          <a:ext cx="3445992" cy="34459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04C24-083D-4F13-9C26-F0B8E90D8FB4}">
      <dsp:nvSpPr>
        <dsp:cNvPr id="0" name=""/>
        <dsp:cNvSpPr/>
      </dsp:nvSpPr>
      <dsp:spPr>
        <a:xfrm>
          <a:off x="1509" y="3069"/>
          <a:ext cx="8501219" cy="736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Inventory and Characterization Report/Analysis</a:t>
          </a:r>
          <a:endParaRPr lang="en-US" sz="2600" b="1" kern="1200" dirty="0"/>
        </a:p>
      </dsp:txBody>
      <dsp:txXfrm>
        <a:off x="1509" y="3069"/>
        <a:ext cx="8501219" cy="736142"/>
      </dsp:txXfrm>
    </dsp:sp>
    <dsp:sp modelId="{3B291137-39C6-4FD9-BBD3-C375B153F5CD}">
      <dsp:nvSpPr>
        <dsp:cNvPr id="0" name=""/>
        <dsp:cNvSpPr/>
      </dsp:nvSpPr>
      <dsp:spPr>
        <a:xfrm>
          <a:off x="0" y="838200"/>
          <a:ext cx="8484623" cy="734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Goals and Policies</a:t>
          </a:r>
          <a:endParaRPr lang="en-US" sz="2400" b="1" kern="1200" dirty="0"/>
        </a:p>
      </dsp:txBody>
      <dsp:txXfrm>
        <a:off x="0" y="838200"/>
        <a:ext cx="8484623" cy="734293"/>
      </dsp:txXfrm>
    </dsp:sp>
    <dsp:sp modelId="{D14D4B77-5AE7-4A3B-A0FE-D7BEFC0BADBE}">
      <dsp:nvSpPr>
        <dsp:cNvPr id="0" name=""/>
        <dsp:cNvSpPr/>
      </dsp:nvSpPr>
      <dsp:spPr>
        <a:xfrm>
          <a:off x="0" y="1676400"/>
          <a:ext cx="8451528" cy="823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Shoreline Environment Designations</a:t>
          </a:r>
          <a:endParaRPr lang="en-US" sz="2400" b="1" kern="1200" dirty="0"/>
        </a:p>
      </dsp:txBody>
      <dsp:txXfrm>
        <a:off x="0" y="1676400"/>
        <a:ext cx="8451528" cy="823871"/>
      </dsp:txXfrm>
    </dsp:sp>
    <dsp:sp modelId="{5B799BDE-E5DF-41FE-A330-52D11AA26E5A}">
      <dsp:nvSpPr>
        <dsp:cNvPr id="0" name=""/>
        <dsp:cNvSpPr/>
      </dsp:nvSpPr>
      <dsp:spPr>
        <a:xfrm>
          <a:off x="76184" y="2590800"/>
          <a:ext cx="4149295" cy="88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Develop Regulations</a:t>
          </a:r>
          <a:endParaRPr lang="en-US" sz="2400" b="1" kern="1200" dirty="0"/>
        </a:p>
      </dsp:txBody>
      <dsp:txXfrm>
        <a:off x="76184" y="2590800"/>
        <a:ext cx="4149295" cy="880245"/>
      </dsp:txXfrm>
    </dsp:sp>
    <dsp:sp modelId="{B42193F9-5A44-48C1-B772-5D4C02F9F9DB}">
      <dsp:nvSpPr>
        <dsp:cNvPr id="0" name=""/>
        <dsp:cNvSpPr/>
      </dsp:nvSpPr>
      <dsp:spPr>
        <a:xfrm>
          <a:off x="57762" y="3503801"/>
          <a:ext cx="4149295" cy="902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Address Cumulative Impacts</a:t>
          </a:r>
          <a:endParaRPr lang="en-US" sz="2400" b="1" kern="1200" dirty="0"/>
        </a:p>
      </dsp:txBody>
      <dsp:txXfrm>
        <a:off x="57762" y="3503801"/>
        <a:ext cx="4149295" cy="902385"/>
      </dsp:txXfrm>
    </dsp:sp>
    <dsp:sp modelId="{AB8C58A6-6285-48E0-908C-3E7F0BEE9EDC}">
      <dsp:nvSpPr>
        <dsp:cNvPr id="0" name=""/>
        <dsp:cNvSpPr/>
      </dsp:nvSpPr>
      <dsp:spPr>
        <a:xfrm>
          <a:off x="4295686" y="2564213"/>
          <a:ext cx="4149295" cy="882808"/>
        </a:xfrm>
        <a:prstGeom prst="roundRect">
          <a:avLst>
            <a:gd name="adj" fmla="val 10000"/>
          </a:avLst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Restoration Plan</a:t>
          </a:r>
          <a:endParaRPr lang="en-US" sz="2400" b="1" kern="1200" dirty="0"/>
        </a:p>
      </dsp:txBody>
      <dsp:txXfrm>
        <a:off x="4295686" y="2564213"/>
        <a:ext cx="4149295" cy="882808"/>
      </dsp:txXfrm>
    </dsp:sp>
    <dsp:sp modelId="{B83BB1BA-9FF9-4709-9D14-F7BC899CE77E}">
      <dsp:nvSpPr>
        <dsp:cNvPr id="0" name=""/>
        <dsp:cNvSpPr/>
      </dsp:nvSpPr>
      <dsp:spPr>
        <a:xfrm>
          <a:off x="57762" y="4495803"/>
          <a:ext cx="4149295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Administrative Procedures</a:t>
          </a:r>
          <a:endParaRPr lang="en-US" sz="2400" b="1" kern="1200" dirty="0"/>
        </a:p>
      </dsp:txBody>
      <dsp:txXfrm>
        <a:off x="57762" y="4495803"/>
        <a:ext cx="4149295" cy="1081608"/>
      </dsp:txXfrm>
    </dsp:sp>
    <dsp:sp modelId="{31B8D857-8469-4314-A8B6-B8CEBD31936E}">
      <dsp:nvSpPr>
        <dsp:cNvPr id="0" name=""/>
        <dsp:cNvSpPr/>
      </dsp:nvSpPr>
      <dsp:spPr>
        <a:xfrm>
          <a:off x="4343403" y="4495803"/>
          <a:ext cx="4149295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Local Adoption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Public Review Process</a:t>
          </a:r>
          <a:endParaRPr lang="en-US" sz="2400" b="1" kern="1200" dirty="0"/>
        </a:p>
      </dsp:txBody>
      <dsp:txXfrm>
        <a:off x="4343403" y="4495803"/>
        <a:ext cx="4149295" cy="10816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FBCD5-0FD7-4DFD-BA98-7865D01B8804}">
      <dsp:nvSpPr>
        <dsp:cNvPr id="0" name=""/>
        <dsp:cNvSpPr/>
      </dsp:nvSpPr>
      <dsp:spPr>
        <a:xfrm>
          <a:off x="5218175" y="4145280"/>
          <a:ext cx="3011424" cy="195072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Urban Conservancy                 - High Quality</a:t>
          </a:r>
          <a:endParaRPr lang="en-US" sz="1800" b="1" kern="1200" dirty="0"/>
        </a:p>
      </dsp:txBody>
      <dsp:txXfrm>
        <a:off x="6121603" y="4632960"/>
        <a:ext cx="2107996" cy="1463040"/>
      </dsp:txXfrm>
    </dsp:sp>
    <dsp:sp modelId="{4422F12B-139F-440F-A44B-1ACFE9CE408C}">
      <dsp:nvSpPr>
        <dsp:cNvPr id="0" name=""/>
        <dsp:cNvSpPr/>
      </dsp:nvSpPr>
      <dsp:spPr>
        <a:xfrm>
          <a:off x="304799" y="4145280"/>
          <a:ext cx="3011424" cy="195072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Aquatic</a:t>
          </a:r>
          <a:endParaRPr lang="en-US" sz="1800" b="1" kern="1200" dirty="0"/>
        </a:p>
      </dsp:txBody>
      <dsp:txXfrm>
        <a:off x="304799" y="4632960"/>
        <a:ext cx="2107996" cy="1463040"/>
      </dsp:txXfrm>
    </dsp:sp>
    <dsp:sp modelId="{BCE04404-0215-4744-9A1C-6416EE50A1E3}">
      <dsp:nvSpPr>
        <dsp:cNvPr id="0" name=""/>
        <dsp:cNvSpPr/>
      </dsp:nvSpPr>
      <dsp:spPr>
        <a:xfrm>
          <a:off x="5218175" y="0"/>
          <a:ext cx="3011424" cy="195072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</a:t>
          </a:r>
          <a:r>
            <a:rPr lang="en-US" sz="2000" b="1" kern="1200" dirty="0" smtClean="0"/>
            <a:t>rban Conservancy</a:t>
          </a:r>
          <a:endParaRPr lang="en-US" sz="2000" b="1" kern="1200" dirty="0"/>
        </a:p>
      </dsp:txBody>
      <dsp:txXfrm>
        <a:off x="6121603" y="0"/>
        <a:ext cx="2107996" cy="1463040"/>
      </dsp:txXfrm>
    </dsp:sp>
    <dsp:sp modelId="{ED487B53-6BBD-4B91-AEAF-F2D72F4B754A}">
      <dsp:nvSpPr>
        <dsp:cNvPr id="0" name=""/>
        <dsp:cNvSpPr/>
      </dsp:nvSpPr>
      <dsp:spPr>
        <a:xfrm>
          <a:off x="304799" y="0"/>
          <a:ext cx="3011424" cy="195072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Upland  Residential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Waterfront   Residential </a:t>
          </a:r>
          <a:endParaRPr lang="en-US" sz="2000" b="1" kern="1200" dirty="0"/>
        </a:p>
      </dsp:txBody>
      <dsp:txXfrm>
        <a:off x="304799" y="0"/>
        <a:ext cx="2107996" cy="1463040"/>
      </dsp:txXfrm>
    </dsp:sp>
    <dsp:sp modelId="{30910EA1-AE5F-422A-BC80-6409678F32B4}">
      <dsp:nvSpPr>
        <dsp:cNvPr id="0" name=""/>
        <dsp:cNvSpPr/>
      </dsp:nvSpPr>
      <dsp:spPr>
        <a:xfrm>
          <a:off x="1523990" y="380994"/>
          <a:ext cx="2639568" cy="263956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Residential</a:t>
          </a:r>
          <a:endParaRPr lang="en-US" sz="1200" b="1" kern="1200" dirty="0"/>
        </a:p>
      </dsp:txBody>
      <dsp:txXfrm>
        <a:off x="1523990" y="380994"/>
        <a:ext cx="2639568" cy="2639568"/>
      </dsp:txXfrm>
    </dsp:sp>
    <dsp:sp modelId="{766E124B-DF52-44B3-AA27-397E7E38357C}">
      <dsp:nvSpPr>
        <dsp:cNvPr id="0" name=""/>
        <dsp:cNvSpPr/>
      </dsp:nvSpPr>
      <dsp:spPr>
        <a:xfrm rot="5400000">
          <a:off x="4328160" y="347472"/>
          <a:ext cx="2639568" cy="263956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Public Lands /Zoned  for </a:t>
          </a:r>
          <a:r>
            <a:rPr lang="en-US" sz="2000" b="1" kern="1200" dirty="0" err="1" smtClean="0"/>
            <a:t>Developm’t</a:t>
          </a:r>
          <a:endParaRPr lang="en-US" sz="2000" b="1" kern="1200" dirty="0"/>
        </a:p>
      </dsp:txBody>
      <dsp:txXfrm rot="5400000">
        <a:off x="4328160" y="347472"/>
        <a:ext cx="2639568" cy="2639568"/>
      </dsp:txXfrm>
    </dsp:sp>
    <dsp:sp modelId="{66116878-E578-41F5-A8B0-E228A5D59F78}">
      <dsp:nvSpPr>
        <dsp:cNvPr id="0" name=""/>
        <dsp:cNvSpPr/>
      </dsp:nvSpPr>
      <dsp:spPr>
        <a:xfrm rot="10800000">
          <a:off x="4328160" y="3108960"/>
          <a:ext cx="2639568" cy="263956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High Quality </a:t>
          </a:r>
          <a:r>
            <a:rPr lang="en-US" sz="2000" b="1" kern="1200" dirty="0" err="1" smtClean="0"/>
            <a:t>Env</a:t>
          </a:r>
          <a:r>
            <a:rPr lang="en-US" sz="2000" b="1" kern="1200" dirty="0" smtClean="0"/>
            <a:t>. - Designated  </a:t>
          </a:r>
          <a:r>
            <a:rPr lang="en-US" sz="2000" b="1" kern="1200" dirty="0" err="1" smtClean="0"/>
            <a:t>Conservat’n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 rot="10800000">
        <a:off x="4328160" y="3108960"/>
        <a:ext cx="2639568" cy="2639568"/>
      </dsp:txXfrm>
    </dsp:sp>
    <dsp:sp modelId="{C12071E9-E951-4E27-ADDC-B46756542256}">
      <dsp:nvSpPr>
        <dsp:cNvPr id="0" name=""/>
        <dsp:cNvSpPr/>
      </dsp:nvSpPr>
      <dsp:spPr>
        <a:xfrm rot="16200000">
          <a:off x="1566671" y="3108960"/>
          <a:ext cx="2639568" cy="263956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Land Below OHWM</a:t>
          </a:r>
          <a:endParaRPr lang="en-US" sz="2000" b="1" kern="1200" dirty="0"/>
        </a:p>
      </dsp:txBody>
      <dsp:txXfrm rot="16200000">
        <a:off x="1566671" y="3108960"/>
        <a:ext cx="2639568" cy="2639568"/>
      </dsp:txXfrm>
    </dsp:sp>
    <dsp:sp modelId="{ADB96C12-95B5-4E22-B899-EACD3B4506E9}">
      <dsp:nvSpPr>
        <dsp:cNvPr id="0" name=""/>
        <dsp:cNvSpPr/>
      </dsp:nvSpPr>
      <dsp:spPr>
        <a:xfrm>
          <a:off x="3811524" y="2499360"/>
          <a:ext cx="911352" cy="792480"/>
        </a:xfrm>
        <a:prstGeom prst="circularArrow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5CFFCF3-0A0B-47CE-9BE8-6D167C5175B3}">
      <dsp:nvSpPr>
        <dsp:cNvPr id="0" name=""/>
        <dsp:cNvSpPr/>
      </dsp:nvSpPr>
      <dsp:spPr>
        <a:xfrm rot="10800000">
          <a:off x="3811524" y="2804160"/>
          <a:ext cx="911352" cy="792480"/>
        </a:xfrm>
        <a:prstGeom prst="circularArrow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4A1E8-506C-44B7-B4A9-4FDE954C0DB4}">
      <dsp:nvSpPr>
        <dsp:cNvPr id="0" name=""/>
        <dsp:cNvSpPr/>
      </dsp:nvSpPr>
      <dsp:spPr>
        <a:xfrm>
          <a:off x="1108710" y="0"/>
          <a:ext cx="6282690" cy="2921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224E-73B4-473D-85F4-6E46E474E7E3}">
      <dsp:nvSpPr>
        <dsp:cNvPr id="0" name=""/>
        <dsp:cNvSpPr/>
      </dsp:nvSpPr>
      <dsp:spPr>
        <a:xfrm>
          <a:off x="7939" y="876300"/>
          <a:ext cx="2379106" cy="116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Planning and Zoning</a:t>
          </a:r>
          <a:endParaRPr lang="en-US" sz="2100" kern="1200" dirty="0"/>
        </a:p>
      </dsp:txBody>
      <dsp:txXfrm>
        <a:off x="7939" y="876300"/>
        <a:ext cx="2379106" cy="1168400"/>
      </dsp:txXfrm>
    </dsp:sp>
    <dsp:sp modelId="{4CF937FC-6669-4A1C-805D-067735654017}">
      <dsp:nvSpPr>
        <dsp:cNvPr id="0" name=""/>
        <dsp:cNvSpPr/>
      </dsp:nvSpPr>
      <dsp:spPr>
        <a:xfrm>
          <a:off x="2506146" y="876300"/>
          <a:ext cx="2379106" cy="116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Long Range Planning</a:t>
          </a:r>
          <a:endParaRPr lang="en-US" sz="2100" kern="1200" dirty="0"/>
        </a:p>
      </dsp:txBody>
      <dsp:txXfrm>
        <a:off x="2506146" y="876300"/>
        <a:ext cx="2379106" cy="1168400"/>
      </dsp:txXfrm>
    </dsp:sp>
    <dsp:sp modelId="{F4E68DBE-590B-4505-9AFD-15C353011159}">
      <dsp:nvSpPr>
        <dsp:cNvPr id="0" name=""/>
        <dsp:cNvSpPr/>
      </dsp:nvSpPr>
      <dsp:spPr>
        <a:xfrm>
          <a:off x="5004353" y="876300"/>
          <a:ext cx="2379106" cy="116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Shoreline Master Program</a:t>
          </a:r>
          <a:endParaRPr lang="en-US" sz="2100" kern="1200" dirty="0"/>
        </a:p>
      </dsp:txBody>
      <dsp:txXfrm>
        <a:off x="5004353" y="876300"/>
        <a:ext cx="2379106" cy="116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F669-AA62-470E-8D46-19902A90DA4F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28FE-A305-4319-94F6-F7E977AFD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09E982-5601-4AEA-AB6B-CFB8FBC5605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4E80F1-EDDE-46A9-A99E-88A1500B3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Spokane Valley </a:t>
            </a:r>
            <a:br>
              <a:rPr lang="en-US" dirty="0" smtClean="0"/>
            </a:br>
            <a:r>
              <a:rPr lang="en-US" dirty="0" smtClean="0"/>
              <a:t>Shoreline Master Program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2013 Spokane River Conference </a:t>
            </a:r>
          </a:p>
          <a:p>
            <a:r>
              <a:rPr lang="en-US" dirty="0" smtClean="0"/>
              <a:t>March 26,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1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Buffers</a:t>
            </a:r>
          </a:p>
          <a:p>
            <a:r>
              <a:rPr lang="en-US" dirty="0" smtClean="0"/>
              <a:t>Land Uses Allowed </a:t>
            </a:r>
          </a:p>
          <a:p>
            <a:r>
              <a:rPr lang="en-US" dirty="0" smtClean="0"/>
              <a:t>Docks</a:t>
            </a:r>
            <a:endParaRPr lang="en-US" dirty="0" smtClean="0"/>
          </a:p>
          <a:p>
            <a:r>
              <a:rPr lang="en-US" dirty="0" smtClean="0"/>
              <a:t>Public Access</a:t>
            </a:r>
          </a:p>
          <a:p>
            <a:r>
              <a:rPr lang="en-US" dirty="0" smtClean="0"/>
              <a:t>Restoration </a:t>
            </a:r>
          </a:p>
          <a:p>
            <a:r>
              <a:rPr lang="en-US" dirty="0" smtClean="0"/>
              <a:t>Balancing Private Property Rights</a:t>
            </a:r>
          </a:p>
          <a:p>
            <a:r>
              <a:rPr lang="en-US" dirty="0" smtClean="0"/>
              <a:t>Vegetation management (public and private)</a:t>
            </a:r>
          </a:p>
          <a:p>
            <a:r>
              <a:rPr lang="en-US" dirty="0" smtClean="0"/>
              <a:t>Shoreline Modification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Critical Issues?</a:t>
            </a:r>
            <a:endParaRPr lang="en-US" dirty="0"/>
          </a:p>
        </p:txBody>
      </p:sp>
      <p:pic>
        <p:nvPicPr>
          <p:cNvPr id="4" name="Picture 5" descr="P:\Community Development\051 Long Range Planning\Shoreline Master Program\SMP Update 2009\SMP 2009 Inventory\Photos\IMGP3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1181100"/>
            <a:ext cx="3759200" cy="2819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95800" y="152400"/>
            <a:ext cx="4355592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www.spokanevalley.org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0934" t="20798" r="13413" b="20613"/>
          <a:stretch>
            <a:fillRect/>
          </a:stretch>
        </p:blipFill>
        <p:spPr bwMode="auto">
          <a:xfrm>
            <a:off x="228600" y="609600"/>
            <a:ext cx="7543800" cy="495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4800" y="4953000"/>
            <a:ext cx="1905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1600200" y="4495800"/>
          <a:ext cx="73914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60" t="4335" r="7546" b="17640"/>
          <a:stretch>
            <a:fillRect/>
          </a:stretch>
        </p:blipFill>
        <p:spPr bwMode="auto">
          <a:xfrm>
            <a:off x="228600" y="1219200"/>
            <a:ext cx="8438444" cy="4953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Spokane Valley’s Shorelines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600" y="43434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33528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50292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6482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Shelley Lake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34200" y="4724400"/>
            <a:ext cx="2286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39000" y="34290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Gravel Pit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58000" y="3657600"/>
            <a:ext cx="457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14400" y="51054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Gravel Pit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38200" y="4953000"/>
            <a:ext cx="304801" cy="22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62200" y="13716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Spokane River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14600" y="1905000"/>
            <a:ext cx="304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SMP Update Team</a:t>
            </a:r>
            <a:endParaRPr lang="en-US" u="sng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838200" y="1219200"/>
          <a:ext cx="7467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20252">
            <a:off x="3521465" y="3488555"/>
            <a:ext cx="1752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REVISED</a:t>
            </a:r>
            <a:endParaRPr lang="en-US" sz="2400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Each Element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50423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838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SMP Update Elements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5867400"/>
            <a:ext cx="1143000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9600" y="13716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286000"/>
            <a:ext cx="0" cy="6096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31242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" y="4191000"/>
            <a:ext cx="0" cy="6096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" y="50292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724400" y="4343400"/>
            <a:ext cx="4149295" cy="914400"/>
            <a:chOff x="57762" y="4709591"/>
            <a:chExt cx="4149295" cy="1081608"/>
          </a:xfrm>
        </p:grpSpPr>
        <p:sp>
          <p:nvSpPr>
            <p:cNvPr id="13" name="Rounded Rectangle 12"/>
            <p:cNvSpPr/>
            <p:nvPr/>
          </p:nvSpPr>
          <p:spPr>
            <a:xfrm>
              <a:off x="57762" y="4709591"/>
              <a:ext cx="4149295" cy="108160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89441" y="4741269"/>
              <a:ext cx="4085937" cy="883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Public Access Plan</a:t>
              </a:r>
              <a:endParaRPr lang="en-US" sz="2400" b="1" kern="12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8686800" y="31242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686800" y="41148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525000" cy="685800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Environment Designations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Restoration</a:t>
            </a:r>
            <a:br>
              <a:rPr lang="en-US" b="1" dirty="0" smtClean="0"/>
            </a:br>
            <a:r>
              <a:rPr lang="en-US" b="1" dirty="0" smtClean="0"/>
              <a:t>Opportunities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038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Table of Restoration Opportunities</a:t>
            </a:r>
          </a:p>
          <a:p>
            <a:r>
              <a:rPr lang="en-US" b="1" dirty="0" smtClean="0"/>
              <a:t>Conceptual Restoration Approaches</a:t>
            </a:r>
          </a:p>
          <a:p>
            <a:pPr lvl="2"/>
            <a:r>
              <a:rPr lang="en-US" b="1" dirty="0" smtClean="0"/>
              <a:t>Riparian Plantings</a:t>
            </a:r>
          </a:p>
          <a:p>
            <a:pPr lvl="2"/>
            <a:r>
              <a:rPr lang="en-US" b="1" dirty="0" err="1" smtClean="0"/>
              <a:t>Streambank</a:t>
            </a:r>
            <a:r>
              <a:rPr lang="en-US" b="1" dirty="0" smtClean="0"/>
              <a:t> Stabilization</a:t>
            </a:r>
          </a:p>
          <a:p>
            <a:pPr lvl="2"/>
            <a:r>
              <a:rPr lang="en-US" b="1" dirty="0" smtClean="0"/>
              <a:t>Noxious Weed Control</a:t>
            </a:r>
          </a:p>
          <a:p>
            <a:r>
              <a:rPr lang="en-US" b="1" dirty="0" smtClean="0"/>
              <a:t>Maps and representative photos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7500" t="37500" r="16666" b="33796"/>
          <a:stretch>
            <a:fillRect/>
          </a:stretch>
        </p:blipFill>
        <p:spPr bwMode="auto">
          <a:xfrm>
            <a:off x="4038600" y="228600"/>
            <a:ext cx="5314954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0952" t="12722" r="4762" b="51956"/>
          <a:stretch>
            <a:fillRect/>
          </a:stretch>
        </p:blipFill>
        <p:spPr bwMode="auto">
          <a:xfrm>
            <a:off x="4343400" y="2743200"/>
            <a:ext cx="4579883" cy="18706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00600"/>
            <a:ext cx="2609850" cy="17275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2971800" y="1828800"/>
            <a:ext cx="914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3962400"/>
            <a:ext cx="30480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5562600"/>
            <a:ext cx="16002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64930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Public Access Plan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7543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Integration with other Community Plans</a:t>
            </a:r>
          </a:p>
          <a:p>
            <a:pPr>
              <a:buNone/>
            </a:pPr>
            <a:r>
              <a:rPr lang="en-US" dirty="0" smtClean="0"/>
              <a:t>Public Access and Public Uses</a:t>
            </a:r>
          </a:p>
          <a:p>
            <a:pPr>
              <a:buNone/>
            </a:pPr>
            <a:r>
              <a:rPr lang="en-US" dirty="0" smtClean="0"/>
              <a:t>Shoreline Conditions</a:t>
            </a:r>
          </a:p>
          <a:p>
            <a:pPr>
              <a:buNone/>
            </a:pPr>
            <a:r>
              <a:rPr lang="en-US" dirty="0" smtClean="0"/>
              <a:t>Public Access Plan</a:t>
            </a:r>
          </a:p>
          <a:p>
            <a:pPr>
              <a:buNone/>
            </a:pPr>
            <a:r>
              <a:rPr lang="en-US" dirty="0" smtClean="0"/>
              <a:t>Implementation Strategy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3174">
            <a:off x="6198777" y="1720494"/>
            <a:ext cx="2915328" cy="364958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Regulations – Under Construction</a:t>
            </a:r>
            <a:endParaRPr lang="en-US" dirty="0"/>
          </a:p>
        </p:txBody>
      </p:sp>
      <p:pic>
        <p:nvPicPr>
          <p:cNvPr id="2050" name="Picture 2" descr="C:\Users\lbarlow\AppData\Local\Microsoft\Windows\Temporary Internet Files\Content.IE5\0SCWBGIV\MC900141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3638398" cy="3097073"/>
          </a:xfrm>
          <a:prstGeom prst="rect">
            <a:avLst/>
          </a:prstGeom>
          <a:noFill/>
        </p:spPr>
      </p:pic>
      <p:pic>
        <p:nvPicPr>
          <p:cNvPr id="2070" name="Picture 22" descr="C:\Users\lbarlow\AppData\Local\Microsoft\Windows\Temporary Internet Files\Content.IE5\0SCWBGIV\MC900233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4021248" cy="349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a:spPr>
      <a:bodyPr/>
      <a:lstStyle/>
      <a:style>
        <a:lnRef idx="2">
          <a:scrgbClr r="0" g="0" b="0"/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10839</TotalTime>
  <Words>208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City of Spokane Valley  Shoreline Master Program Update</vt:lpstr>
      <vt:lpstr>Spokane Valley’s Shorelines</vt:lpstr>
      <vt:lpstr>SMP Update Team</vt:lpstr>
      <vt:lpstr>Development of Each Element</vt:lpstr>
      <vt:lpstr>SMP Update Elements </vt:lpstr>
      <vt:lpstr>Environment Designations</vt:lpstr>
      <vt:lpstr>Restoration Opportunities</vt:lpstr>
      <vt:lpstr>Public Access Plan</vt:lpstr>
      <vt:lpstr>Development Regulations – Under Construction</vt:lpstr>
      <vt:lpstr>What are the Critical Issues?</vt:lpstr>
      <vt:lpstr>Slide 11</vt:lpstr>
    </vt:vector>
  </TitlesOfParts>
  <Company>City of Spokane Valley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LB</dc:creator>
  <cp:lastModifiedBy>Lori</cp:lastModifiedBy>
  <cp:revision>410</cp:revision>
  <dcterms:created xsi:type="dcterms:W3CDTF">2012-01-06T21:50:50Z</dcterms:created>
  <dcterms:modified xsi:type="dcterms:W3CDTF">2013-03-26T16:29:31Z</dcterms:modified>
</cp:coreProperties>
</file>