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57" r:id="rId4"/>
    <p:sldId id="278" r:id="rId5"/>
    <p:sldId id="277" r:id="rId6"/>
    <p:sldId id="279" r:id="rId7"/>
    <p:sldId id="259" r:id="rId8"/>
    <p:sldId id="284" r:id="rId9"/>
    <p:sldId id="285" r:id="rId10"/>
    <p:sldId id="286" r:id="rId11"/>
    <p:sldId id="280" r:id="rId12"/>
    <p:sldId id="281" r:id="rId13"/>
    <p:sldId id="282" r:id="rId14"/>
    <p:sldId id="283" r:id="rId15"/>
    <p:sldId id="291" r:id="rId16"/>
    <p:sldId id="275" r:id="rId17"/>
    <p:sldId id="288" r:id="rId18"/>
    <p:sldId id="289" r:id="rId19"/>
    <p:sldId id="290" r:id="rId20"/>
    <p:sldId id="292" r:id="rId21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1" autoAdjust="0"/>
    <p:restoredTop sz="94660"/>
  </p:normalViewPr>
  <p:slideViewPr>
    <p:cSldViewPr>
      <p:cViewPr>
        <p:scale>
          <a:sx n="106" d="100"/>
          <a:sy n="106" d="100"/>
        </p:scale>
        <p:origin x="-132" y="7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E20D-4008-4179-9CA0-2400BCFCEF16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A866-89D7-48C6-98BE-81D8ED42C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15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E20D-4008-4179-9CA0-2400BCFCEF16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A866-89D7-48C6-98BE-81D8ED42C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9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E20D-4008-4179-9CA0-2400BCFCEF16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A866-89D7-48C6-98BE-81D8ED42C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95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E20D-4008-4179-9CA0-2400BCFCEF16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A866-89D7-48C6-98BE-81D8ED42C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53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E20D-4008-4179-9CA0-2400BCFCEF16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A866-89D7-48C6-98BE-81D8ED42C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45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E20D-4008-4179-9CA0-2400BCFCEF16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A866-89D7-48C6-98BE-81D8ED42C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90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E20D-4008-4179-9CA0-2400BCFCEF16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A866-89D7-48C6-98BE-81D8ED42C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39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E20D-4008-4179-9CA0-2400BCFCEF16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A866-89D7-48C6-98BE-81D8ED42C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29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E20D-4008-4179-9CA0-2400BCFCEF16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A866-89D7-48C6-98BE-81D8ED42C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30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E20D-4008-4179-9CA0-2400BCFCEF16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A866-89D7-48C6-98BE-81D8ED42C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CE20D-4008-4179-9CA0-2400BCFCEF16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A866-89D7-48C6-98BE-81D8ED42C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2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CE20D-4008-4179-9CA0-2400BCFCEF16}" type="datetimeFigureOut">
              <a:rPr lang="en-US" smtClean="0"/>
              <a:t>3/25/2013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0A866-89D7-48C6-98BE-81D8ED42C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47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27885" t="16239" r="45833" b="66667"/>
          <a:stretch/>
        </p:blipFill>
        <p:spPr bwMode="auto">
          <a:xfrm>
            <a:off x="-32084" y="1084445"/>
            <a:ext cx="9230092" cy="33768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689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94311" y="5334000"/>
            <a:ext cx="1216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Mirabeau</a:t>
            </a:r>
            <a:endParaRPr lang="en-US" sz="2000" b="1" dirty="0"/>
          </a:p>
        </p:txBody>
      </p:sp>
      <p:pic>
        <p:nvPicPr>
          <p:cNvPr id="6146" name="Picture 2" descr="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"/>
            <a:ext cx="61976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97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76833" y="5348628"/>
            <a:ext cx="1216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Mirabeau</a:t>
            </a:r>
            <a:endParaRPr lang="en-US" sz="2000" b="1" dirty="0"/>
          </a:p>
        </p:txBody>
      </p:sp>
      <p:pic>
        <p:nvPicPr>
          <p:cNvPr id="1026" name="Picture 2" descr="\\dunauthedrive\Public\DunauDataStore\SRF 2012\Pictures\2012-06-04 Mirabeau Grass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07141"/>
            <a:ext cx="5588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2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73936" y="5334000"/>
            <a:ext cx="1216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Mirabeau</a:t>
            </a:r>
            <a:endParaRPr lang="en-US" sz="2000" b="1" dirty="0"/>
          </a:p>
        </p:txBody>
      </p:sp>
      <p:pic>
        <p:nvPicPr>
          <p:cNvPr id="2050" name="Picture 2" descr="\\dunauthedrive\Public\DunauDataStore\SRF 2012\Pictures\2012-06-04 Mirabeau Grass\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503" y="590550"/>
            <a:ext cx="63246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40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38222" y="5334000"/>
            <a:ext cx="1216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Mirabeau</a:t>
            </a:r>
            <a:endParaRPr lang="en-US" sz="2000" b="1" dirty="0"/>
          </a:p>
        </p:txBody>
      </p:sp>
      <p:pic>
        <p:nvPicPr>
          <p:cNvPr id="3074" name="Picture 2" descr="\\dunauthedrive\Public\DunauDataStore\SRF 2012\Pictures\2012-06-04 Mirabeau Grass\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03371"/>
            <a:ext cx="6046815" cy="453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51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09613"/>
            <a:ext cx="6170162" cy="462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32292" y="5334000"/>
            <a:ext cx="3385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Coyote Rock/Islands Trailhead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3820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89823" y="5250076"/>
            <a:ext cx="3385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Coyote Rock/Islands Trailhead</a:t>
            </a:r>
            <a:endParaRPr lang="en-US" sz="20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10579"/>
            <a:ext cx="7162799" cy="4739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82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all - Upriver Da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6735787" cy="47466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138222" y="5334000"/>
            <a:ext cx="1538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Upriver Dam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8612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\\dunauthedrive\Public\DunauDataStore\SRF 2013\Water Trail\2013-03-16 McKinstry Access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09600"/>
            <a:ext cx="62992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73513" y="5334000"/>
            <a:ext cx="2497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McKinstry</a:t>
            </a:r>
            <a:r>
              <a:rPr lang="en-US" sz="2000" b="1" dirty="0" smtClean="0"/>
              <a:t> at Gonzaga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0719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\\dunauthedrive\Public\DunauDataStore\SRF 2013\Water Trail\2013-03-16 McKinstry Access\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48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03713" y="5334000"/>
            <a:ext cx="2497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McKinstry</a:t>
            </a:r>
            <a:r>
              <a:rPr lang="en-US" sz="2000" b="1" dirty="0" smtClean="0"/>
              <a:t> at Gonzaga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2612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\\dunauthedrive\Public\DunauDataStore\SRF 2013\Water Trail\2013-03-16 McKinstry Access\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469" y="838200"/>
            <a:ext cx="58674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72582" y="5261462"/>
            <a:ext cx="2497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McKinstry</a:t>
            </a:r>
            <a:r>
              <a:rPr lang="en-US" sz="2000" b="1" dirty="0" smtClean="0"/>
              <a:t> at Gonzaga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9593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08887" y="4595592"/>
            <a:ext cx="1542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Barker Road </a:t>
            </a:r>
            <a:endParaRPr lang="en-US" sz="2000" b="1" dirty="0"/>
          </a:p>
        </p:txBody>
      </p:sp>
      <p:pic>
        <p:nvPicPr>
          <p:cNvPr id="8194" name="Picture 2" descr="2012-04-13_10-47-24_3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1296988"/>
            <a:ext cx="5822241" cy="327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10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2907285"/>
            <a:ext cx="57925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Where are the holes ?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95669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685800"/>
            <a:ext cx="6096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1647" y="5260161"/>
            <a:ext cx="1542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Barker Road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7368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p of Finished Barker Rd North 2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617022"/>
            <a:ext cx="6618578" cy="46847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460815" y="5454656"/>
            <a:ext cx="1484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Barker Road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6845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1" t="5265" r="15894" b="3623"/>
          <a:stretch/>
        </p:blipFill>
        <p:spPr bwMode="auto">
          <a:xfrm>
            <a:off x="2438400" y="972457"/>
            <a:ext cx="4762643" cy="442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8890" y="5395146"/>
            <a:ext cx="1542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Barker Road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6845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25686" y="5274624"/>
            <a:ext cx="1484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Barker Road</a:t>
            </a:r>
            <a:endParaRPr lang="en-US" sz="20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856072"/>
            <a:ext cx="5791201" cy="4325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45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rge - Mirabeau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94899"/>
            <a:ext cx="4056398" cy="54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172200" y="5492355"/>
            <a:ext cx="1216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Mirabeau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2608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86227" y="5272909"/>
            <a:ext cx="1216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Mirabeau</a:t>
            </a:r>
            <a:endParaRPr lang="en-US" sz="2000" b="1" dirty="0"/>
          </a:p>
        </p:txBody>
      </p:sp>
      <p:pic>
        <p:nvPicPr>
          <p:cNvPr id="5122" name="Picture 2" descr="4.10.1.wor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5397394" cy="404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18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46633" y="5133945"/>
            <a:ext cx="1216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Mirabeau</a:t>
            </a:r>
            <a:endParaRPr lang="en-US" sz="2000" b="1" dirty="0"/>
          </a:p>
        </p:txBody>
      </p:sp>
      <p:pic>
        <p:nvPicPr>
          <p:cNvPr id="7170" name="Picture 2" descr="9.11.2.11 Looking Down Centennial Tr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56388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52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39</Words>
  <Application>Microsoft Office PowerPoint</Application>
  <PresentationFormat>On-screen Show (4:3)</PresentationFormat>
  <Paragraphs>19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cami</dc:creator>
  <cp:lastModifiedBy>Andy</cp:lastModifiedBy>
  <cp:revision>16</cp:revision>
  <dcterms:created xsi:type="dcterms:W3CDTF">2013-03-07T17:26:07Z</dcterms:created>
  <dcterms:modified xsi:type="dcterms:W3CDTF">2013-03-25T18:22:00Z</dcterms:modified>
</cp:coreProperties>
</file>