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ustom.xml" ContentType="application/vnd.openxmlformats-officedocument.custom-properties+xml"/>
  <Default Extension="tiff" ContentType="image/tif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62" r:id="rId6"/>
    <p:sldId id="260" r:id="rId7"/>
    <p:sldId id="259" r:id="rId8"/>
    <p:sldId id="258" r:id="rId9"/>
    <p:sldId id="257" r:id="rId10"/>
    <p:sldId id="264" r:id="rId11"/>
    <p:sldId id="265" r:id="rId12"/>
    <p:sldId id="266" r:id="rId13"/>
    <p:sldId id="268" r:id="rId14"/>
    <p:sldId id="267" r:id="rId15"/>
    <p:sldId id="263" r:id="rId16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77BE"/>
    <a:srgbClr val="002A5F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29" autoAdjust="0"/>
  </p:normalViewPr>
  <p:slideViewPr>
    <p:cSldViewPr snapToGrid="0" snapToObjects="1">
      <p:cViewPr>
        <p:scale>
          <a:sx n="110" d="100"/>
          <a:sy n="110" d="100"/>
        </p:scale>
        <p:origin x="-1560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01u32\mll6521$\Meghans%20Documents\LICENSE\WA\5.6%20(C)%20DO%20Reservoir\Nutrient%20Monitoring\DATA\2015\Lake%20Spokane%20Field%20Measurements%202015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l6521\AppData\Local\Microsoft\Windows\Temporary%20Internet%20Files\Content.Outlook\NZ9XBMRI\Lake%20Spokane%20Field%20Measurements%202015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0382536216876645"/>
          <c:y val="0.23654527559055122"/>
          <c:w val="0.83235698546658854"/>
          <c:h val="0.66280388779527566"/>
        </c:manualLayout>
      </c:layout>
      <c:barChart>
        <c:barDir val="col"/>
        <c:grouping val="clustered"/>
        <c:ser>
          <c:idx val="0"/>
          <c:order val="0"/>
          <c:cat>
            <c:strRef>
              <c:f>'LL5-Sep 24'!$A$42:$A$50</c:f>
              <c:strCache>
                <c:ptCount val="9"/>
                <c:pt idx="0">
                  <c:v>5/14/15</c:v>
                </c:pt>
                <c:pt idx="1">
                  <c:v>6/10/15</c:v>
                </c:pt>
                <c:pt idx="2">
                  <c:v>6/24/15</c:v>
                </c:pt>
                <c:pt idx="3">
                  <c:v>7/8/15</c:v>
                </c:pt>
                <c:pt idx="4">
                  <c:v>7/22/15</c:v>
                </c:pt>
                <c:pt idx="5">
                  <c:v>8/5/15</c:v>
                </c:pt>
                <c:pt idx="6">
                  <c:v>8/25/15</c:v>
                </c:pt>
                <c:pt idx="7">
                  <c:v>9/9/15</c:v>
                </c:pt>
                <c:pt idx="8">
                  <c:v>9/24/15</c:v>
                </c:pt>
              </c:strCache>
            </c:strRef>
          </c:cat>
          <c:val>
            <c:numRef>
              <c:f>'LL5-Sep 24'!$B$42:$B$50</c:f>
              <c:numCache>
                <c:formatCode>0.0</c:formatCode>
                <c:ptCount val="9"/>
                <c:pt idx="0">
                  <c:v>3.8333333333333335</c:v>
                </c:pt>
                <c:pt idx="1">
                  <c:v>3.3333333333333335</c:v>
                </c:pt>
                <c:pt idx="2">
                  <c:v>4.0999999999999996</c:v>
                </c:pt>
                <c:pt idx="3">
                  <c:v>2.7000000000000006</c:v>
                </c:pt>
                <c:pt idx="4">
                  <c:v>1.6333333333333335</c:v>
                </c:pt>
                <c:pt idx="5">
                  <c:v>2</c:v>
                </c:pt>
                <c:pt idx="6">
                  <c:v>2.2333333333333343</c:v>
                </c:pt>
                <c:pt idx="7">
                  <c:v>1.1666666666666667</c:v>
                </c:pt>
                <c:pt idx="8">
                  <c:v>6.0666666666666664</c:v>
                </c:pt>
              </c:numCache>
            </c:numRef>
          </c:val>
        </c:ser>
        <c:axId val="82750080"/>
        <c:axId val="82694912"/>
      </c:barChart>
      <c:catAx>
        <c:axId val="82750080"/>
        <c:scaling>
          <c:orientation val="minMax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Secchi</a:t>
                </a:r>
                <a:r>
                  <a:rPr lang="en-US" baseline="0"/>
                  <a:t> Disk Depth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82694912"/>
        <c:crosses val="autoZero"/>
        <c:auto val="1"/>
        <c:lblAlgn val="ctr"/>
        <c:lblOffset val="100"/>
      </c:catAx>
      <c:valAx>
        <c:axId val="82694912"/>
        <c:scaling>
          <c:orientation val="maxMin"/>
          <c:max val="1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0.0" sourceLinked="1"/>
        <c:tickLblPos val="nextTo"/>
        <c:crossAx val="827500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v>May</c:v>
          </c:tx>
          <c:xVal>
            <c:numRef>
              <c:f>('LL1-May'!$B$3:$B$7,'LL1-May'!$B$9:$B$18,'LL1-May'!$B$20:$B$23)</c:f>
              <c:numCache>
                <c:formatCode>General</c:formatCode>
                <c:ptCount val="19"/>
                <c:pt idx="0">
                  <c:v>14.77</c:v>
                </c:pt>
                <c:pt idx="1">
                  <c:v>14.76</c:v>
                </c:pt>
                <c:pt idx="2">
                  <c:v>14.76</c:v>
                </c:pt>
                <c:pt idx="3">
                  <c:v>14.76</c:v>
                </c:pt>
                <c:pt idx="4">
                  <c:v>14.75</c:v>
                </c:pt>
                <c:pt idx="5">
                  <c:v>14.729999999999999</c:v>
                </c:pt>
                <c:pt idx="6">
                  <c:v>14.719999999999999</c:v>
                </c:pt>
                <c:pt idx="7">
                  <c:v>14.7</c:v>
                </c:pt>
                <c:pt idx="8">
                  <c:v>14.65</c:v>
                </c:pt>
                <c:pt idx="9">
                  <c:v>14.6</c:v>
                </c:pt>
                <c:pt idx="10">
                  <c:v>14.6</c:v>
                </c:pt>
                <c:pt idx="11">
                  <c:v>14.58</c:v>
                </c:pt>
                <c:pt idx="12">
                  <c:v>13.32</c:v>
                </c:pt>
                <c:pt idx="13">
                  <c:v>12.350000000000001</c:v>
                </c:pt>
                <c:pt idx="14">
                  <c:v>11.76</c:v>
                </c:pt>
                <c:pt idx="15">
                  <c:v>11.209999999999999</c:v>
                </c:pt>
                <c:pt idx="16">
                  <c:v>10.57</c:v>
                </c:pt>
                <c:pt idx="17">
                  <c:v>10.139999999999999</c:v>
                </c:pt>
                <c:pt idx="18">
                  <c:v>9.83</c:v>
                </c:pt>
              </c:numCache>
            </c:numRef>
          </c:xVal>
          <c:yVal>
            <c:numRef>
              <c:f>('LL1-May'!$A$3:$A$7,'LL1-May'!$A$9:$A$18,'LL1-May'!$A$20:$A$23)</c:f>
              <c:numCache>
                <c:formatCode>General</c:formatCode>
                <c:ptCount val="1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</c:numCache>
            </c:numRef>
          </c:yVal>
        </c:ser>
        <c:ser>
          <c:idx val="1"/>
          <c:order val="1"/>
          <c:tx>
            <c:v>9-Jun</c:v>
          </c:tx>
          <c:xVal>
            <c:numRef>
              <c:f>('LL1-Jun 9'!$B$3:$B$7,'LL1-Jun 9'!$B$9:$B$18,'LL1-Jun 9'!$B$20:$B$23)</c:f>
              <c:numCache>
                <c:formatCode>General</c:formatCode>
                <c:ptCount val="19"/>
                <c:pt idx="0">
                  <c:v>23.279999999999998</c:v>
                </c:pt>
                <c:pt idx="1">
                  <c:v>23.08</c:v>
                </c:pt>
                <c:pt idx="2">
                  <c:v>22.830000000000002</c:v>
                </c:pt>
                <c:pt idx="3">
                  <c:v>22.03</c:v>
                </c:pt>
                <c:pt idx="4">
                  <c:v>20.260000000000002</c:v>
                </c:pt>
                <c:pt idx="5">
                  <c:v>19.39</c:v>
                </c:pt>
                <c:pt idx="6">
                  <c:v>19.02</c:v>
                </c:pt>
                <c:pt idx="7">
                  <c:v>18.610000000000003</c:v>
                </c:pt>
                <c:pt idx="8">
                  <c:v>18.36</c:v>
                </c:pt>
                <c:pt idx="9">
                  <c:v>18.14</c:v>
                </c:pt>
                <c:pt idx="10">
                  <c:v>17.79</c:v>
                </c:pt>
                <c:pt idx="11">
                  <c:v>17.36</c:v>
                </c:pt>
                <c:pt idx="12">
                  <c:v>16.89</c:v>
                </c:pt>
                <c:pt idx="13">
                  <c:v>16.329999999999995</c:v>
                </c:pt>
                <c:pt idx="14">
                  <c:v>15.2</c:v>
                </c:pt>
                <c:pt idx="15">
                  <c:v>13.79</c:v>
                </c:pt>
                <c:pt idx="16">
                  <c:v>12.729999999999999</c:v>
                </c:pt>
                <c:pt idx="17">
                  <c:v>11.9</c:v>
                </c:pt>
                <c:pt idx="18">
                  <c:v>10.94</c:v>
                </c:pt>
              </c:numCache>
            </c:numRef>
          </c:xVal>
          <c:yVal>
            <c:numRef>
              <c:f>('LL1-Jun 9'!$A$3:$A$7,'LL1-Jun 9'!$A$9:$A$18,'LL1-Jun 9'!$A$20:$A$23)</c:f>
              <c:numCache>
                <c:formatCode>General</c:formatCode>
                <c:ptCount val="1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</c:numCache>
            </c:numRef>
          </c:yVal>
        </c:ser>
        <c:ser>
          <c:idx val="2"/>
          <c:order val="2"/>
          <c:tx>
            <c:v>23-Jun</c:v>
          </c:tx>
          <c:xVal>
            <c:numRef>
              <c:f>('LL1-Jun 23'!$B$3:$B$7,'LL1-Jun 23'!$B$9:$B$18,'LL1-Jun 23'!$B$20:$B$23)</c:f>
              <c:numCache>
                <c:formatCode>General</c:formatCode>
                <c:ptCount val="19"/>
                <c:pt idx="0">
                  <c:v>22.259999999999998</c:v>
                </c:pt>
                <c:pt idx="1">
                  <c:v>22.17</c:v>
                </c:pt>
                <c:pt idx="2">
                  <c:v>21.939999999999998</c:v>
                </c:pt>
                <c:pt idx="3">
                  <c:v>21.86</c:v>
                </c:pt>
                <c:pt idx="4">
                  <c:v>21.759999999999998</c:v>
                </c:pt>
                <c:pt idx="5">
                  <c:v>21.68</c:v>
                </c:pt>
                <c:pt idx="6">
                  <c:v>21.23</c:v>
                </c:pt>
                <c:pt idx="7">
                  <c:v>20.810000000000002</c:v>
                </c:pt>
                <c:pt idx="8">
                  <c:v>19.760000000000002</c:v>
                </c:pt>
                <c:pt idx="9">
                  <c:v>19.02</c:v>
                </c:pt>
                <c:pt idx="10">
                  <c:v>18.59</c:v>
                </c:pt>
                <c:pt idx="11">
                  <c:v>18.110000000000003</c:v>
                </c:pt>
                <c:pt idx="12">
                  <c:v>17.459999999999997</c:v>
                </c:pt>
                <c:pt idx="13">
                  <c:v>17.03</c:v>
                </c:pt>
                <c:pt idx="14">
                  <c:v>15.57</c:v>
                </c:pt>
                <c:pt idx="15">
                  <c:v>14.28</c:v>
                </c:pt>
                <c:pt idx="16">
                  <c:v>12.47</c:v>
                </c:pt>
                <c:pt idx="17">
                  <c:v>11.52</c:v>
                </c:pt>
                <c:pt idx="18">
                  <c:v>11.06</c:v>
                </c:pt>
              </c:numCache>
            </c:numRef>
          </c:xVal>
          <c:yVal>
            <c:numRef>
              <c:f>('LL1-Jun 23'!$A$3:$A$7,'LL1-Jun 23'!$A$9:$A$18,'LL1-Jun 23'!$A$20:$A$23)</c:f>
              <c:numCache>
                <c:formatCode>General</c:formatCode>
                <c:ptCount val="1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</c:numCache>
            </c:numRef>
          </c:yVal>
        </c:ser>
        <c:ser>
          <c:idx val="3"/>
          <c:order val="3"/>
          <c:tx>
            <c:v>7-Jul</c:v>
          </c:tx>
          <c:xVal>
            <c:numRef>
              <c:f>('LL1-Jul 7'!$B$3:$B$7,'LL1-Jul 7'!$B$9:$B$18,'LL1-Jul 7'!$B$20:$B$23)</c:f>
              <c:numCache>
                <c:formatCode>General</c:formatCode>
                <c:ptCount val="19"/>
                <c:pt idx="0">
                  <c:v>24.82</c:v>
                </c:pt>
                <c:pt idx="1">
                  <c:v>24.810000000000002</c:v>
                </c:pt>
                <c:pt idx="2">
                  <c:v>24.810000000000002</c:v>
                </c:pt>
                <c:pt idx="3">
                  <c:v>24.779999999999998</c:v>
                </c:pt>
                <c:pt idx="4">
                  <c:v>24.73</c:v>
                </c:pt>
                <c:pt idx="5">
                  <c:v>24.62</c:v>
                </c:pt>
                <c:pt idx="6">
                  <c:v>24.45</c:v>
                </c:pt>
                <c:pt idx="7">
                  <c:v>23.72</c:v>
                </c:pt>
                <c:pt idx="8">
                  <c:v>20.399999999999999</c:v>
                </c:pt>
                <c:pt idx="9">
                  <c:v>19.25</c:v>
                </c:pt>
                <c:pt idx="10">
                  <c:v>19.07</c:v>
                </c:pt>
                <c:pt idx="11">
                  <c:v>18.610000000000003</c:v>
                </c:pt>
                <c:pt idx="12">
                  <c:v>17.439999999999998</c:v>
                </c:pt>
                <c:pt idx="13">
                  <c:v>16.97</c:v>
                </c:pt>
                <c:pt idx="14">
                  <c:v>16.21</c:v>
                </c:pt>
                <c:pt idx="15">
                  <c:v>14.88</c:v>
                </c:pt>
                <c:pt idx="16">
                  <c:v>13.31</c:v>
                </c:pt>
                <c:pt idx="17">
                  <c:v>11.66</c:v>
                </c:pt>
                <c:pt idx="18">
                  <c:v>11.4</c:v>
                </c:pt>
              </c:numCache>
            </c:numRef>
          </c:xVal>
          <c:yVal>
            <c:numRef>
              <c:f>('LL1-Jul 7'!$A$3:$A$7,'LL1-Jul 7'!$A$9:$A$18,'LL1-Jul 7'!$A$20:$A$23)</c:f>
              <c:numCache>
                <c:formatCode>General</c:formatCode>
                <c:ptCount val="1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</c:numCache>
            </c:numRef>
          </c:yVal>
        </c:ser>
        <c:ser>
          <c:idx val="4"/>
          <c:order val="4"/>
          <c:tx>
            <c:v>21-Jul</c:v>
          </c:tx>
          <c:xVal>
            <c:numRef>
              <c:f>('LL1-Jul 21'!$B$3:$B$7,'LL1-Jul 21'!$B$9:$B$18,'LL1-Jul 21'!$B$20:$B$23)</c:f>
              <c:numCache>
                <c:formatCode>General</c:formatCode>
                <c:ptCount val="19"/>
                <c:pt idx="0">
                  <c:v>24.259999999999998</c:v>
                </c:pt>
                <c:pt idx="1">
                  <c:v>24.25</c:v>
                </c:pt>
                <c:pt idx="2">
                  <c:v>24.21</c:v>
                </c:pt>
                <c:pt idx="3">
                  <c:v>24.12</c:v>
                </c:pt>
                <c:pt idx="4">
                  <c:v>24.06</c:v>
                </c:pt>
                <c:pt idx="5">
                  <c:v>23.85</c:v>
                </c:pt>
                <c:pt idx="6">
                  <c:v>21.89</c:v>
                </c:pt>
                <c:pt idx="7">
                  <c:v>20.2</c:v>
                </c:pt>
                <c:pt idx="8">
                  <c:v>19.39</c:v>
                </c:pt>
                <c:pt idx="9">
                  <c:v>19.18</c:v>
                </c:pt>
                <c:pt idx="10">
                  <c:v>18.920000000000002</c:v>
                </c:pt>
                <c:pt idx="11">
                  <c:v>18.38</c:v>
                </c:pt>
                <c:pt idx="12">
                  <c:v>18.07</c:v>
                </c:pt>
                <c:pt idx="13">
                  <c:v>17.27</c:v>
                </c:pt>
                <c:pt idx="14">
                  <c:v>16.670000000000005</c:v>
                </c:pt>
                <c:pt idx="15">
                  <c:v>15.31</c:v>
                </c:pt>
                <c:pt idx="16">
                  <c:v>12.68</c:v>
                </c:pt>
                <c:pt idx="17">
                  <c:v>11.79</c:v>
                </c:pt>
                <c:pt idx="18">
                  <c:v>11.42</c:v>
                </c:pt>
              </c:numCache>
            </c:numRef>
          </c:xVal>
          <c:yVal>
            <c:numRef>
              <c:f>('LL1-Jul 21'!$A$3:$A$7,'LL1-Jul 21'!$A$9:$A$18,'LL1-Jul 21'!$A$20:$A$23)</c:f>
              <c:numCache>
                <c:formatCode>General</c:formatCode>
                <c:ptCount val="1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</c:numCache>
            </c:numRef>
          </c:yVal>
        </c:ser>
        <c:ser>
          <c:idx val="5"/>
          <c:order val="5"/>
          <c:tx>
            <c:v>4-Aug</c:v>
          </c:tx>
          <c:xVal>
            <c:numRef>
              <c:f>('LL1-Aug 4'!$B$3:$B$7,'LL1-Aug 4'!$B$9:$B$18,'LL1-Aug 4'!$B$20:$B$23)</c:f>
              <c:numCache>
                <c:formatCode>General</c:formatCode>
                <c:ptCount val="19"/>
                <c:pt idx="0">
                  <c:v>23.18</c:v>
                </c:pt>
                <c:pt idx="1">
                  <c:v>23.19</c:v>
                </c:pt>
                <c:pt idx="2">
                  <c:v>23.130000000000003</c:v>
                </c:pt>
                <c:pt idx="3">
                  <c:v>23.02</c:v>
                </c:pt>
                <c:pt idx="4">
                  <c:v>22.979999999999997</c:v>
                </c:pt>
                <c:pt idx="5">
                  <c:v>22.610000000000003</c:v>
                </c:pt>
                <c:pt idx="6">
                  <c:v>21.779999999999998</c:v>
                </c:pt>
                <c:pt idx="7">
                  <c:v>20.7</c:v>
                </c:pt>
                <c:pt idx="8">
                  <c:v>20.02</c:v>
                </c:pt>
                <c:pt idx="9">
                  <c:v>18.899999999999999</c:v>
                </c:pt>
                <c:pt idx="10">
                  <c:v>18.52</c:v>
                </c:pt>
                <c:pt idx="11">
                  <c:v>18.16</c:v>
                </c:pt>
                <c:pt idx="12">
                  <c:v>17.8</c:v>
                </c:pt>
                <c:pt idx="13">
                  <c:v>17.22</c:v>
                </c:pt>
                <c:pt idx="14">
                  <c:v>16.79</c:v>
                </c:pt>
                <c:pt idx="15">
                  <c:v>15.77</c:v>
                </c:pt>
                <c:pt idx="16">
                  <c:v>12.950000000000001</c:v>
                </c:pt>
                <c:pt idx="17">
                  <c:v>12.08</c:v>
                </c:pt>
                <c:pt idx="18">
                  <c:v>11.49</c:v>
                </c:pt>
              </c:numCache>
            </c:numRef>
          </c:xVal>
          <c:yVal>
            <c:numRef>
              <c:f>('LL1-Aug 4'!$A$3:$A$7,'LL1-Aug 4'!$A$9:$A$18,'LL1-Aug 4'!$A$20:$A$23)</c:f>
              <c:numCache>
                <c:formatCode>General</c:formatCode>
                <c:ptCount val="1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</c:numCache>
            </c:numRef>
          </c:yVal>
        </c:ser>
        <c:ser>
          <c:idx val="6"/>
          <c:order val="6"/>
          <c:tx>
            <c:v>24-Aug</c:v>
          </c:tx>
          <c:xVal>
            <c:numRef>
              <c:f>('LL1-Aug 24'!$B$3:$B$7,'LL1-Aug 24'!$B$9:$B$18,'LL1-Aug 24'!$B$20:$B$23)</c:f>
              <c:numCache>
                <c:formatCode>General</c:formatCode>
                <c:ptCount val="19"/>
                <c:pt idx="0">
                  <c:v>21.25</c:v>
                </c:pt>
                <c:pt idx="1">
                  <c:v>21.259999999999998</c:v>
                </c:pt>
                <c:pt idx="2">
                  <c:v>21.23</c:v>
                </c:pt>
                <c:pt idx="3">
                  <c:v>21.2</c:v>
                </c:pt>
                <c:pt idx="4">
                  <c:v>21.16</c:v>
                </c:pt>
                <c:pt idx="5">
                  <c:v>21.05</c:v>
                </c:pt>
                <c:pt idx="6">
                  <c:v>21.02</c:v>
                </c:pt>
                <c:pt idx="7">
                  <c:v>20.99</c:v>
                </c:pt>
                <c:pt idx="8">
                  <c:v>20.610000000000003</c:v>
                </c:pt>
                <c:pt idx="9">
                  <c:v>19.09</c:v>
                </c:pt>
                <c:pt idx="10">
                  <c:v>18.75</c:v>
                </c:pt>
                <c:pt idx="11">
                  <c:v>18.16</c:v>
                </c:pt>
                <c:pt idx="12">
                  <c:v>17.5</c:v>
                </c:pt>
                <c:pt idx="13">
                  <c:v>17.23</c:v>
                </c:pt>
                <c:pt idx="14">
                  <c:v>16.850000000000001</c:v>
                </c:pt>
                <c:pt idx="15">
                  <c:v>15.82</c:v>
                </c:pt>
                <c:pt idx="16">
                  <c:v>14.129999999999999</c:v>
                </c:pt>
                <c:pt idx="17">
                  <c:v>12.38</c:v>
                </c:pt>
                <c:pt idx="18">
                  <c:v>11.88</c:v>
                </c:pt>
              </c:numCache>
            </c:numRef>
          </c:xVal>
          <c:yVal>
            <c:numRef>
              <c:f>('LL1-Aug 24'!$A$3:$A$7,'LL1-Aug 24'!$A$9:$A$18,'LL1-Aug 24'!$A$20:$A$23)</c:f>
              <c:numCache>
                <c:formatCode>General</c:formatCode>
                <c:ptCount val="1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</c:numCache>
            </c:numRef>
          </c:yVal>
        </c:ser>
        <c:ser>
          <c:idx val="7"/>
          <c:order val="7"/>
          <c:tx>
            <c:v>8-Sep</c:v>
          </c:tx>
          <c:spPr>
            <a:ln>
              <a:solidFill>
                <a:srgbClr val="92D050"/>
              </a:solidFill>
            </a:ln>
          </c:spPr>
          <c:marker>
            <c:symbol val="diamond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('LL1-Sep 8'!$B$3:$B$7,'LL1-Sep 8'!$B$9:$B$18,'LL1-Sep 8'!$B$20:$B$23)</c:f>
              <c:numCache>
                <c:formatCode>General</c:formatCode>
                <c:ptCount val="19"/>
                <c:pt idx="0">
                  <c:v>18.149999999999999</c:v>
                </c:pt>
                <c:pt idx="1">
                  <c:v>18.14</c:v>
                </c:pt>
                <c:pt idx="2">
                  <c:v>18.14</c:v>
                </c:pt>
                <c:pt idx="3">
                  <c:v>18.130000000000003</c:v>
                </c:pt>
                <c:pt idx="4">
                  <c:v>18.12</c:v>
                </c:pt>
                <c:pt idx="5">
                  <c:v>18.110000000000003</c:v>
                </c:pt>
                <c:pt idx="6">
                  <c:v>18.100000000000001</c:v>
                </c:pt>
                <c:pt idx="7">
                  <c:v>18.09</c:v>
                </c:pt>
                <c:pt idx="8">
                  <c:v>18.079999999999995</c:v>
                </c:pt>
                <c:pt idx="9">
                  <c:v>18.059999999999999</c:v>
                </c:pt>
                <c:pt idx="10">
                  <c:v>18.05</c:v>
                </c:pt>
                <c:pt idx="11">
                  <c:v>17.77</c:v>
                </c:pt>
                <c:pt idx="12">
                  <c:v>16.54</c:v>
                </c:pt>
                <c:pt idx="13">
                  <c:v>16.149999999999999</c:v>
                </c:pt>
                <c:pt idx="14">
                  <c:v>15.65</c:v>
                </c:pt>
                <c:pt idx="15">
                  <c:v>15.43</c:v>
                </c:pt>
                <c:pt idx="16">
                  <c:v>14.92</c:v>
                </c:pt>
                <c:pt idx="17">
                  <c:v>12.78</c:v>
                </c:pt>
                <c:pt idx="18">
                  <c:v>11.94</c:v>
                </c:pt>
              </c:numCache>
            </c:numRef>
          </c:xVal>
          <c:yVal>
            <c:numRef>
              <c:f>('LL1-Sep 8'!$A$3:$A$7,'LL1-Sep 8'!$A$9:$A$18,'LL1-Sep 8'!$A$20:$A$23)</c:f>
              <c:numCache>
                <c:formatCode>General</c:formatCode>
                <c:ptCount val="1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33.5</c:v>
                </c:pt>
              </c:numCache>
            </c:numRef>
          </c:yVal>
        </c:ser>
        <c:ser>
          <c:idx val="8"/>
          <c:order val="8"/>
          <c:tx>
            <c:v>23-Sep</c:v>
          </c:tx>
          <c:marker>
            <c:symbol val="star"/>
            <c:size val="7"/>
          </c:marker>
          <c:xVal>
            <c:numRef>
              <c:f>('LL1-Sep 23'!$B$3:$B$7,'LL1-Sep 23'!$B$9:$B$18,'LL1-Sep 23'!$B$20:$B$23)</c:f>
              <c:numCache>
                <c:formatCode>General</c:formatCode>
                <c:ptCount val="19"/>
                <c:pt idx="0">
                  <c:v>17.420000000000002</c:v>
                </c:pt>
                <c:pt idx="1">
                  <c:v>17.41</c:v>
                </c:pt>
                <c:pt idx="2">
                  <c:v>17.29</c:v>
                </c:pt>
                <c:pt idx="3">
                  <c:v>17.27</c:v>
                </c:pt>
                <c:pt idx="4">
                  <c:v>17.239999999999995</c:v>
                </c:pt>
                <c:pt idx="5">
                  <c:v>17.22</c:v>
                </c:pt>
                <c:pt idx="6">
                  <c:v>17.21</c:v>
                </c:pt>
                <c:pt idx="7">
                  <c:v>17.18</c:v>
                </c:pt>
                <c:pt idx="8">
                  <c:v>17.12</c:v>
                </c:pt>
                <c:pt idx="9">
                  <c:v>17.110000000000003</c:v>
                </c:pt>
                <c:pt idx="10">
                  <c:v>17.059999999999999</c:v>
                </c:pt>
                <c:pt idx="11">
                  <c:v>16.100000000000001</c:v>
                </c:pt>
                <c:pt idx="12">
                  <c:v>15.450000000000001</c:v>
                </c:pt>
                <c:pt idx="13">
                  <c:v>14.99</c:v>
                </c:pt>
                <c:pt idx="14">
                  <c:v>14.39</c:v>
                </c:pt>
                <c:pt idx="15">
                  <c:v>14.12</c:v>
                </c:pt>
                <c:pt idx="16">
                  <c:v>14</c:v>
                </c:pt>
                <c:pt idx="17">
                  <c:v>13.81</c:v>
                </c:pt>
                <c:pt idx="18">
                  <c:v>12.76</c:v>
                </c:pt>
              </c:numCache>
            </c:numRef>
          </c:xVal>
          <c:yVal>
            <c:numRef>
              <c:f>('LL1-Sep 23'!$A$3:$A$7,'LL1-Sep 23'!$A$9:$A$18,'LL1-Sep 23'!$A$20:$A$23)</c:f>
              <c:numCache>
                <c:formatCode>General</c:formatCode>
                <c:ptCount val="1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</c:numCache>
            </c:numRef>
          </c:yVal>
        </c:ser>
        <c:axId val="83891712"/>
        <c:axId val="83893632"/>
      </c:scatterChart>
      <c:valAx>
        <c:axId val="83891712"/>
        <c:scaling>
          <c:orientation val="minMax"/>
          <c:max val="30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(deg C)</a:t>
                </a:r>
              </a:p>
            </c:rich>
          </c:tx>
          <c:layout/>
        </c:title>
        <c:numFmt formatCode="General" sourceLinked="1"/>
        <c:tickLblPos val="nextTo"/>
        <c:crossAx val="83893632"/>
        <c:crosses val="autoZero"/>
        <c:crossBetween val="midCat"/>
      </c:valAx>
      <c:valAx>
        <c:axId val="83893632"/>
        <c:scaling>
          <c:orientation val="maxMin"/>
          <c:max val="3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General" sourceLinked="1"/>
        <c:tickLblPos val="nextTo"/>
        <c:crossAx val="83891712"/>
        <c:crosses val="autoZero"/>
        <c:crossBetween val="midCat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cat>
            <c:strRef>
              <c:f>'LLO-Sep 23'!$A$47:$A$55</c:f>
              <c:strCache>
                <c:ptCount val="9"/>
                <c:pt idx="0">
                  <c:v>5/13/15</c:v>
                </c:pt>
                <c:pt idx="1">
                  <c:v>6/9/15</c:v>
                </c:pt>
                <c:pt idx="2">
                  <c:v>6/23/15</c:v>
                </c:pt>
                <c:pt idx="3">
                  <c:v>7/7/15</c:v>
                </c:pt>
                <c:pt idx="4">
                  <c:v>7/21/15</c:v>
                </c:pt>
                <c:pt idx="5">
                  <c:v>8/4/15</c:v>
                </c:pt>
                <c:pt idx="6">
                  <c:v>8/24/15</c:v>
                </c:pt>
                <c:pt idx="7">
                  <c:v>9/8/15</c:v>
                </c:pt>
                <c:pt idx="8">
                  <c:v>9/23/15</c:v>
                </c:pt>
              </c:strCache>
            </c:strRef>
          </c:cat>
          <c:val>
            <c:numRef>
              <c:f>'LLO-Sep 23'!$B$47:$B$55</c:f>
              <c:numCache>
                <c:formatCode>0.0</c:formatCode>
                <c:ptCount val="9"/>
                <c:pt idx="0">
                  <c:v>2.7333333333333334</c:v>
                </c:pt>
                <c:pt idx="1">
                  <c:v>9.8666666666666707</c:v>
                </c:pt>
                <c:pt idx="2">
                  <c:v>9.7333333333333307</c:v>
                </c:pt>
                <c:pt idx="3">
                  <c:v>6.0666666666666664</c:v>
                </c:pt>
                <c:pt idx="4">
                  <c:v>5.0333333333333341</c:v>
                </c:pt>
                <c:pt idx="5">
                  <c:v>4.8999999999999995</c:v>
                </c:pt>
                <c:pt idx="6">
                  <c:v>4.8666666666666663</c:v>
                </c:pt>
                <c:pt idx="7">
                  <c:v>4.6333333333333346</c:v>
                </c:pt>
                <c:pt idx="8">
                  <c:v>4.8333333333333339</c:v>
                </c:pt>
              </c:numCache>
            </c:numRef>
          </c:val>
        </c:ser>
        <c:axId val="83923328"/>
        <c:axId val="83925248"/>
      </c:barChart>
      <c:catAx>
        <c:axId val="83923328"/>
        <c:scaling>
          <c:orientation val="minMax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Secchi</a:t>
                </a:r>
                <a:r>
                  <a:rPr lang="en-US" baseline="0"/>
                  <a:t> Disk Depth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83925248"/>
        <c:crosses val="autoZero"/>
        <c:auto val="1"/>
        <c:lblAlgn val="ctr"/>
        <c:lblOffset val="100"/>
      </c:catAx>
      <c:valAx>
        <c:axId val="8392524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0.0" sourceLinked="1"/>
        <c:tickLblPos val="nextTo"/>
        <c:crossAx val="83923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v>May</c:v>
          </c:tx>
          <c:xVal>
            <c:numRef>
              <c:f>('LLO-May'!$B$3:$B$12,'LLO-May'!$B$14:$B$22,'LLO-May'!$B$24:$B$29)</c:f>
              <c:numCache>
                <c:formatCode>General</c:formatCode>
                <c:ptCount val="25"/>
                <c:pt idx="0">
                  <c:v>16.439999999999998</c:v>
                </c:pt>
                <c:pt idx="1">
                  <c:v>16.420000000000002</c:v>
                </c:pt>
                <c:pt idx="2">
                  <c:v>16.43</c:v>
                </c:pt>
                <c:pt idx="3">
                  <c:v>16.34</c:v>
                </c:pt>
                <c:pt idx="4">
                  <c:v>16.350000000000001</c:v>
                </c:pt>
                <c:pt idx="5">
                  <c:v>16.329999999999995</c:v>
                </c:pt>
                <c:pt idx="6">
                  <c:v>16.309999999999999</c:v>
                </c:pt>
                <c:pt idx="7">
                  <c:v>16.279999999999998</c:v>
                </c:pt>
                <c:pt idx="8">
                  <c:v>16.18</c:v>
                </c:pt>
                <c:pt idx="9">
                  <c:v>15.2</c:v>
                </c:pt>
                <c:pt idx="10">
                  <c:v>15.28</c:v>
                </c:pt>
                <c:pt idx="11">
                  <c:v>15.02</c:v>
                </c:pt>
                <c:pt idx="12">
                  <c:v>14.56</c:v>
                </c:pt>
                <c:pt idx="13">
                  <c:v>12.57</c:v>
                </c:pt>
                <c:pt idx="14">
                  <c:v>11.76</c:v>
                </c:pt>
                <c:pt idx="15">
                  <c:v>10.99</c:v>
                </c:pt>
                <c:pt idx="16">
                  <c:v>10.450000000000001</c:v>
                </c:pt>
                <c:pt idx="17">
                  <c:v>10.050000000000002</c:v>
                </c:pt>
                <c:pt idx="18">
                  <c:v>9.66</c:v>
                </c:pt>
                <c:pt idx="19">
                  <c:v>9.0400000000000009</c:v>
                </c:pt>
                <c:pt idx="20">
                  <c:v>8.8000000000000007</c:v>
                </c:pt>
                <c:pt idx="21">
                  <c:v>8.76</c:v>
                </c:pt>
                <c:pt idx="22">
                  <c:v>8.7399999999999984</c:v>
                </c:pt>
                <c:pt idx="23">
                  <c:v>8.7199999999999989</c:v>
                </c:pt>
              </c:numCache>
            </c:numRef>
          </c:xVal>
          <c:yVal>
            <c:numRef>
              <c:f>('LLO-May'!$A$3:$A$12,'LLO-May'!$A$14:$A$22,'LLO-May'!$A$24:$A$29)</c:f>
              <c:numCache>
                <c:formatCode>General</c:formatCode>
                <c:ptCount val="2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  <c:pt idx="19">
                  <c:v>36</c:v>
                </c:pt>
                <c:pt idx="20">
                  <c:v>39</c:v>
                </c:pt>
                <c:pt idx="21">
                  <c:v>42</c:v>
                </c:pt>
                <c:pt idx="22">
                  <c:v>45</c:v>
                </c:pt>
                <c:pt idx="23">
                  <c:v>47.5</c:v>
                </c:pt>
              </c:numCache>
            </c:numRef>
          </c:yVal>
        </c:ser>
        <c:ser>
          <c:idx val="1"/>
          <c:order val="1"/>
          <c:tx>
            <c:v>9-Jun</c:v>
          </c:tx>
          <c:xVal>
            <c:numRef>
              <c:f>('LLO-Jun 9'!$B$3:$B$12,'LLO-Jun 9'!$B$14:$B$22,'LLO-Jun 9'!$B$24:$B$28)</c:f>
              <c:numCache>
                <c:formatCode>General</c:formatCode>
                <c:ptCount val="24"/>
                <c:pt idx="0">
                  <c:v>21.12</c:v>
                </c:pt>
                <c:pt idx="1">
                  <c:v>20.84</c:v>
                </c:pt>
                <c:pt idx="2">
                  <c:v>20.69</c:v>
                </c:pt>
                <c:pt idx="3">
                  <c:v>20.6</c:v>
                </c:pt>
                <c:pt idx="4">
                  <c:v>20.079999999999995</c:v>
                </c:pt>
                <c:pt idx="5">
                  <c:v>19.53</c:v>
                </c:pt>
                <c:pt idx="6">
                  <c:v>18.989999999999991</c:v>
                </c:pt>
                <c:pt idx="7">
                  <c:v>18.32</c:v>
                </c:pt>
                <c:pt idx="8">
                  <c:v>18</c:v>
                </c:pt>
                <c:pt idx="9">
                  <c:v>17.75</c:v>
                </c:pt>
                <c:pt idx="10">
                  <c:v>17.55</c:v>
                </c:pt>
                <c:pt idx="11">
                  <c:v>17.309999999999999</c:v>
                </c:pt>
                <c:pt idx="12">
                  <c:v>16.89</c:v>
                </c:pt>
                <c:pt idx="13">
                  <c:v>15.92</c:v>
                </c:pt>
                <c:pt idx="14">
                  <c:v>14.58</c:v>
                </c:pt>
                <c:pt idx="15">
                  <c:v>13.719999999999999</c:v>
                </c:pt>
                <c:pt idx="16">
                  <c:v>12.68</c:v>
                </c:pt>
                <c:pt idx="17">
                  <c:v>11.52</c:v>
                </c:pt>
                <c:pt idx="18">
                  <c:v>10.639999999999999</c:v>
                </c:pt>
                <c:pt idx="19">
                  <c:v>9.629999999999999</c:v>
                </c:pt>
                <c:pt idx="20">
                  <c:v>9.27</c:v>
                </c:pt>
                <c:pt idx="21">
                  <c:v>9.0500000000000007</c:v>
                </c:pt>
                <c:pt idx="22">
                  <c:v>9.01</c:v>
                </c:pt>
                <c:pt idx="23">
                  <c:v>8.93</c:v>
                </c:pt>
              </c:numCache>
            </c:numRef>
          </c:xVal>
          <c:yVal>
            <c:numRef>
              <c:f>('LLO-Jun 9'!$A$3:$A$12,'LLO-Jun 9'!$A$14:$A$22,'LLO-Jun 9'!$A$24:$A$28)</c:f>
              <c:numCache>
                <c:formatCode>General</c:formatCode>
                <c:ptCount val="24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  <c:pt idx="19">
                  <c:v>36</c:v>
                </c:pt>
                <c:pt idx="20">
                  <c:v>39</c:v>
                </c:pt>
                <c:pt idx="21">
                  <c:v>42</c:v>
                </c:pt>
                <c:pt idx="22">
                  <c:v>45</c:v>
                </c:pt>
                <c:pt idx="23">
                  <c:v>47.5</c:v>
                </c:pt>
              </c:numCache>
            </c:numRef>
          </c:yVal>
        </c:ser>
        <c:ser>
          <c:idx val="2"/>
          <c:order val="2"/>
          <c:tx>
            <c:v>23-Jun</c:v>
          </c:tx>
          <c:xVal>
            <c:numRef>
              <c:f>('LLO-Jun 23'!$B$3:$B$12,'LLO-Jun 23'!$B$14:$B$22,'LLO-Jun 23'!$B$24:$B$28)</c:f>
              <c:numCache>
                <c:formatCode>General</c:formatCode>
                <c:ptCount val="24"/>
                <c:pt idx="0">
                  <c:v>21.82</c:v>
                </c:pt>
                <c:pt idx="1">
                  <c:v>21.54</c:v>
                </c:pt>
                <c:pt idx="2">
                  <c:v>21.53</c:v>
                </c:pt>
                <c:pt idx="3">
                  <c:v>21.41</c:v>
                </c:pt>
                <c:pt idx="4">
                  <c:v>21.3</c:v>
                </c:pt>
                <c:pt idx="5">
                  <c:v>21.130000000000003</c:v>
                </c:pt>
                <c:pt idx="6">
                  <c:v>21.08</c:v>
                </c:pt>
                <c:pt idx="7">
                  <c:v>20.59</c:v>
                </c:pt>
                <c:pt idx="8">
                  <c:v>18.979999999999997</c:v>
                </c:pt>
                <c:pt idx="9">
                  <c:v>18.489999999999991</c:v>
                </c:pt>
                <c:pt idx="10">
                  <c:v>18.3</c:v>
                </c:pt>
                <c:pt idx="11">
                  <c:v>17.610000000000003</c:v>
                </c:pt>
                <c:pt idx="12">
                  <c:v>17</c:v>
                </c:pt>
                <c:pt idx="13">
                  <c:v>16.52</c:v>
                </c:pt>
                <c:pt idx="14">
                  <c:v>15.55</c:v>
                </c:pt>
                <c:pt idx="15">
                  <c:v>14.4</c:v>
                </c:pt>
                <c:pt idx="16">
                  <c:v>12.8</c:v>
                </c:pt>
                <c:pt idx="17">
                  <c:v>11.88</c:v>
                </c:pt>
                <c:pt idx="18">
                  <c:v>11.04</c:v>
                </c:pt>
                <c:pt idx="19">
                  <c:v>10.040000000000001</c:v>
                </c:pt>
                <c:pt idx="20">
                  <c:v>9.32</c:v>
                </c:pt>
                <c:pt idx="21">
                  <c:v>9.16</c:v>
                </c:pt>
                <c:pt idx="22">
                  <c:v>9.1399999999999988</c:v>
                </c:pt>
                <c:pt idx="23">
                  <c:v>9.0400000000000009</c:v>
                </c:pt>
              </c:numCache>
            </c:numRef>
          </c:xVal>
          <c:yVal>
            <c:numRef>
              <c:f>('LLO-Jun 23'!$A$3:$A$12,'LLO-Jun 23'!$A$14:$A$22,'LLO-Jun 23'!$A$24:$A$28)</c:f>
              <c:numCache>
                <c:formatCode>General</c:formatCode>
                <c:ptCount val="24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  <c:pt idx="19">
                  <c:v>36</c:v>
                </c:pt>
                <c:pt idx="20">
                  <c:v>39</c:v>
                </c:pt>
                <c:pt idx="21">
                  <c:v>42</c:v>
                </c:pt>
                <c:pt idx="22">
                  <c:v>45</c:v>
                </c:pt>
                <c:pt idx="23">
                  <c:v>47.5</c:v>
                </c:pt>
              </c:numCache>
            </c:numRef>
          </c:yVal>
        </c:ser>
        <c:ser>
          <c:idx val="3"/>
          <c:order val="3"/>
          <c:tx>
            <c:v>7-Jul</c:v>
          </c:tx>
          <c:xVal>
            <c:numRef>
              <c:f>('LLO-Jul 7'!$B$3:$B$12,'LLO-Jul 7'!$B$14:$B$22,'LLO-Jul 7'!$B$24:$B$28)</c:f>
              <c:numCache>
                <c:formatCode>General</c:formatCode>
                <c:ptCount val="24"/>
                <c:pt idx="0">
                  <c:v>25.419999999999998</c:v>
                </c:pt>
                <c:pt idx="1">
                  <c:v>25.39</c:v>
                </c:pt>
                <c:pt idx="2">
                  <c:v>25.37</c:v>
                </c:pt>
                <c:pt idx="3">
                  <c:v>25.35</c:v>
                </c:pt>
                <c:pt idx="4">
                  <c:v>25.09</c:v>
                </c:pt>
                <c:pt idx="5">
                  <c:v>24.45</c:v>
                </c:pt>
                <c:pt idx="6">
                  <c:v>23.55</c:v>
                </c:pt>
                <c:pt idx="7">
                  <c:v>21.91</c:v>
                </c:pt>
                <c:pt idx="8">
                  <c:v>20.399999999999999</c:v>
                </c:pt>
                <c:pt idx="9">
                  <c:v>19.420000000000002</c:v>
                </c:pt>
                <c:pt idx="10">
                  <c:v>18.89</c:v>
                </c:pt>
                <c:pt idx="11">
                  <c:v>18.14</c:v>
                </c:pt>
                <c:pt idx="12">
                  <c:v>17.149999999999999</c:v>
                </c:pt>
                <c:pt idx="13">
                  <c:v>16.690000000000001</c:v>
                </c:pt>
                <c:pt idx="14">
                  <c:v>16.14</c:v>
                </c:pt>
                <c:pt idx="15">
                  <c:v>15.39</c:v>
                </c:pt>
                <c:pt idx="16">
                  <c:v>12.88</c:v>
                </c:pt>
                <c:pt idx="17">
                  <c:v>11.83</c:v>
                </c:pt>
                <c:pt idx="18">
                  <c:v>10.860000000000001</c:v>
                </c:pt>
                <c:pt idx="19">
                  <c:v>9.9500000000000011</c:v>
                </c:pt>
                <c:pt idx="20">
                  <c:v>9.5300000000000011</c:v>
                </c:pt>
                <c:pt idx="21">
                  <c:v>9.27</c:v>
                </c:pt>
                <c:pt idx="22">
                  <c:v>9.18</c:v>
                </c:pt>
                <c:pt idx="23">
                  <c:v>9.15</c:v>
                </c:pt>
              </c:numCache>
            </c:numRef>
          </c:xVal>
          <c:yVal>
            <c:numRef>
              <c:f>('LLO-Jul 7'!$A$3:$A$12,'LLO-Jul 7'!$A$14:$A$22,'LLO-Jul 7'!$A$24:$A$28)</c:f>
              <c:numCache>
                <c:formatCode>General</c:formatCode>
                <c:ptCount val="24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  <c:pt idx="19">
                  <c:v>36</c:v>
                </c:pt>
                <c:pt idx="20">
                  <c:v>39</c:v>
                </c:pt>
                <c:pt idx="21">
                  <c:v>42</c:v>
                </c:pt>
                <c:pt idx="22">
                  <c:v>45</c:v>
                </c:pt>
                <c:pt idx="23">
                  <c:v>47.5</c:v>
                </c:pt>
              </c:numCache>
            </c:numRef>
          </c:yVal>
        </c:ser>
        <c:ser>
          <c:idx val="4"/>
          <c:order val="4"/>
          <c:tx>
            <c:v>21-Jul</c:v>
          </c:tx>
          <c:xVal>
            <c:numRef>
              <c:f>('LLO-Jul 21'!$B$3:$B$12,'LLO-Jul 21'!$B$14:$B$22,'LLO-Jul 21'!$B$24:$B$28)</c:f>
              <c:numCache>
                <c:formatCode>General</c:formatCode>
                <c:ptCount val="24"/>
                <c:pt idx="0">
                  <c:v>24.05</c:v>
                </c:pt>
                <c:pt idx="1">
                  <c:v>24.04</c:v>
                </c:pt>
                <c:pt idx="2">
                  <c:v>24.02</c:v>
                </c:pt>
                <c:pt idx="3">
                  <c:v>23.93</c:v>
                </c:pt>
                <c:pt idx="4">
                  <c:v>22.24</c:v>
                </c:pt>
                <c:pt idx="5">
                  <c:v>21.610000000000003</c:v>
                </c:pt>
                <c:pt idx="6">
                  <c:v>20.89</c:v>
                </c:pt>
                <c:pt idx="7">
                  <c:v>20.45</c:v>
                </c:pt>
                <c:pt idx="8">
                  <c:v>20.09</c:v>
                </c:pt>
                <c:pt idx="9">
                  <c:v>19.670000000000005</c:v>
                </c:pt>
                <c:pt idx="10">
                  <c:v>19.110000000000003</c:v>
                </c:pt>
                <c:pt idx="11">
                  <c:v>18.55</c:v>
                </c:pt>
                <c:pt idx="12">
                  <c:v>18.079999999999995</c:v>
                </c:pt>
                <c:pt idx="13">
                  <c:v>17.649999999999999</c:v>
                </c:pt>
                <c:pt idx="14">
                  <c:v>17.16</c:v>
                </c:pt>
                <c:pt idx="15">
                  <c:v>15.450000000000001</c:v>
                </c:pt>
                <c:pt idx="16">
                  <c:v>13.350000000000001</c:v>
                </c:pt>
                <c:pt idx="17">
                  <c:v>12.02</c:v>
                </c:pt>
                <c:pt idx="18">
                  <c:v>11.209999999999999</c:v>
                </c:pt>
                <c:pt idx="19">
                  <c:v>10.370000000000001</c:v>
                </c:pt>
                <c:pt idx="20">
                  <c:v>9.66</c:v>
                </c:pt>
                <c:pt idx="21">
                  <c:v>9.43</c:v>
                </c:pt>
                <c:pt idx="22">
                  <c:v>9.2800000000000011</c:v>
                </c:pt>
                <c:pt idx="23">
                  <c:v>9.2399999999999984</c:v>
                </c:pt>
              </c:numCache>
            </c:numRef>
          </c:xVal>
          <c:yVal>
            <c:numRef>
              <c:f>('LLO-Jul 21'!$A$3:$A$12,'LLO-Jul 21'!$A$14:$A$22,'LLO-Jul 21'!$A$24:$A$28)</c:f>
              <c:numCache>
                <c:formatCode>General</c:formatCode>
                <c:ptCount val="24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  <c:pt idx="19">
                  <c:v>36</c:v>
                </c:pt>
                <c:pt idx="20">
                  <c:v>39</c:v>
                </c:pt>
                <c:pt idx="21">
                  <c:v>42</c:v>
                </c:pt>
                <c:pt idx="22">
                  <c:v>45</c:v>
                </c:pt>
                <c:pt idx="23">
                  <c:v>47</c:v>
                </c:pt>
              </c:numCache>
            </c:numRef>
          </c:yVal>
        </c:ser>
        <c:ser>
          <c:idx val="5"/>
          <c:order val="5"/>
          <c:tx>
            <c:v>4-Aug</c:v>
          </c:tx>
          <c:xVal>
            <c:numRef>
              <c:f>('LLO-Aug 4'!$B$3:$B$12,'LLO-Aug 4'!$B$14:$B$22,'LLO-Aug 4'!$B$24:$B$28)</c:f>
              <c:numCache>
                <c:formatCode>General</c:formatCode>
                <c:ptCount val="24"/>
                <c:pt idx="0">
                  <c:v>22.610000000000003</c:v>
                </c:pt>
                <c:pt idx="1">
                  <c:v>22.6</c:v>
                </c:pt>
                <c:pt idx="2">
                  <c:v>22.52</c:v>
                </c:pt>
                <c:pt idx="3">
                  <c:v>22.45</c:v>
                </c:pt>
                <c:pt idx="4">
                  <c:v>22.39</c:v>
                </c:pt>
                <c:pt idx="5">
                  <c:v>22.08</c:v>
                </c:pt>
                <c:pt idx="6">
                  <c:v>21.32</c:v>
                </c:pt>
                <c:pt idx="7">
                  <c:v>20.5</c:v>
                </c:pt>
                <c:pt idx="8">
                  <c:v>19.920000000000002</c:v>
                </c:pt>
                <c:pt idx="9">
                  <c:v>19.439999999999998</c:v>
                </c:pt>
                <c:pt idx="10">
                  <c:v>19.079999999999995</c:v>
                </c:pt>
                <c:pt idx="11">
                  <c:v>18.34</c:v>
                </c:pt>
                <c:pt idx="12">
                  <c:v>17.72</c:v>
                </c:pt>
                <c:pt idx="13">
                  <c:v>17.34</c:v>
                </c:pt>
                <c:pt idx="14">
                  <c:v>16.82</c:v>
                </c:pt>
                <c:pt idx="15">
                  <c:v>15.5</c:v>
                </c:pt>
                <c:pt idx="16">
                  <c:v>13.19</c:v>
                </c:pt>
                <c:pt idx="17">
                  <c:v>12.19</c:v>
                </c:pt>
                <c:pt idx="18">
                  <c:v>11.54</c:v>
                </c:pt>
                <c:pt idx="19">
                  <c:v>10.51</c:v>
                </c:pt>
                <c:pt idx="20">
                  <c:v>9.9</c:v>
                </c:pt>
                <c:pt idx="21">
                  <c:v>9.58</c:v>
                </c:pt>
                <c:pt idx="22">
                  <c:v>9.4500000000000011</c:v>
                </c:pt>
                <c:pt idx="23">
                  <c:v>9.3500000000000014</c:v>
                </c:pt>
              </c:numCache>
            </c:numRef>
          </c:xVal>
          <c:yVal>
            <c:numRef>
              <c:f>('LLO-Aug 4'!$A$3:$A$12,'LLO-Aug 4'!$A$14:$A$22,'LLO-Aug 4'!$A$24:$A$28)</c:f>
              <c:numCache>
                <c:formatCode>General</c:formatCode>
                <c:ptCount val="24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  <c:pt idx="19">
                  <c:v>36</c:v>
                </c:pt>
                <c:pt idx="20">
                  <c:v>39</c:v>
                </c:pt>
                <c:pt idx="21">
                  <c:v>42</c:v>
                </c:pt>
                <c:pt idx="22">
                  <c:v>45</c:v>
                </c:pt>
                <c:pt idx="23">
                  <c:v>47.5</c:v>
                </c:pt>
              </c:numCache>
            </c:numRef>
          </c:yVal>
        </c:ser>
        <c:ser>
          <c:idx val="6"/>
          <c:order val="6"/>
          <c:tx>
            <c:v>24-Aug</c:v>
          </c:tx>
          <c:xVal>
            <c:numRef>
              <c:f>('LLO-Aug 24'!$B$3:$B$12,'LLO-Aug 24'!$B$14:$B$22,'LLO-Aug 24'!$B$24:$B$28)</c:f>
              <c:numCache>
                <c:formatCode>General</c:formatCode>
                <c:ptCount val="24"/>
                <c:pt idx="0">
                  <c:v>21.259999999999998</c:v>
                </c:pt>
                <c:pt idx="1">
                  <c:v>21.25</c:v>
                </c:pt>
                <c:pt idx="2">
                  <c:v>21.25</c:v>
                </c:pt>
                <c:pt idx="3">
                  <c:v>21.259999999999998</c:v>
                </c:pt>
                <c:pt idx="4">
                  <c:v>21.24</c:v>
                </c:pt>
                <c:pt idx="5">
                  <c:v>21.16</c:v>
                </c:pt>
                <c:pt idx="6">
                  <c:v>21.12</c:v>
                </c:pt>
                <c:pt idx="7">
                  <c:v>20.830000000000002</c:v>
                </c:pt>
                <c:pt idx="8">
                  <c:v>19.55</c:v>
                </c:pt>
                <c:pt idx="9">
                  <c:v>18.43</c:v>
                </c:pt>
                <c:pt idx="10">
                  <c:v>18.09</c:v>
                </c:pt>
                <c:pt idx="11">
                  <c:v>17.77</c:v>
                </c:pt>
                <c:pt idx="12">
                  <c:v>17.510000000000005</c:v>
                </c:pt>
                <c:pt idx="13">
                  <c:v>17.239999999999995</c:v>
                </c:pt>
                <c:pt idx="14">
                  <c:v>16.829999999999995</c:v>
                </c:pt>
                <c:pt idx="15">
                  <c:v>16.059999999999999</c:v>
                </c:pt>
                <c:pt idx="16">
                  <c:v>13.719999999999999</c:v>
                </c:pt>
                <c:pt idx="17">
                  <c:v>12.26</c:v>
                </c:pt>
                <c:pt idx="18">
                  <c:v>11.51</c:v>
                </c:pt>
                <c:pt idx="19">
                  <c:v>10.850000000000001</c:v>
                </c:pt>
                <c:pt idx="20">
                  <c:v>10.07</c:v>
                </c:pt>
                <c:pt idx="21">
                  <c:v>9.77</c:v>
                </c:pt>
                <c:pt idx="22">
                  <c:v>9.7299999999999986</c:v>
                </c:pt>
                <c:pt idx="23">
                  <c:v>9.629999999999999</c:v>
                </c:pt>
              </c:numCache>
            </c:numRef>
          </c:xVal>
          <c:yVal>
            <c:numRef>
              <c:f>('LLO-Aug 24'!$A$3:$A$12,'LLO-Aug 24'!$A$14:$A$22,'LLO-Aug 24'!$A$24:$A$28)</c:f>
              <c:numCache>
                <c:formatCode>General</c:formatCode>
                <c:ptCount val="24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  <c:pt idx="19">
                  <c:v>36</c:v>
                </c:pt>
                <c:pt idx="20">
                  <c:v>39</c:v>
                </c:pt>
                <c:pt idx="21">
                  <c:v>42</c:v>
                </c:pt>
                <c:pt idx="22">
                  <c:v>45</c:v>
                </c:pt>
                <c:pt idx="23">
                  <c:v>47.5</c:v>
                </c:pt>
              </c:numCache>
            </c:numRef>
          </c:yVal>
        </c:ser>
        <c:ser>
          <c:idx val="7"/>
          <c:order val="7"/>
          <c:tx>
            <c:v>8-Sep</c:v>
          </c:tx>
          <c:spPr>
            <a:ln>
              <a:solidFill>
                <a:srgbClr val="92D050"/>
              </a:solidFill>
            </a:ln>
          </c:spPr>
          <c:marker>
            <c:symbol val="diamond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('LLO-Sep 8'!$B$3:$B$12,'LLO-Sep 8'!$B$14:$B$22,'LLO-Sep 8'!$B$24:$B$28)</c:f>
              <c:numCache>
                <c:formatCode>General</c:formatCode>
                <c:ptCount val="24"/>
                <c:pt idx="0">
                  <c:v>18.149999999999999</c:v>
                </c:pt>
                <c:pt idx="1">
                  <c:v>18.130000000000003</c:v>
                </c:pt>
                <c:pt idx="2">
                  <c:v>18.14</c:v>
                </c:pt>
                <c:pt idx="3">
                  <c:v>18.12</c:v>
                </c:pt>
                <c:pt idx="4">
                  <c:v>18.110000000000003</c:v>
                </c:pt>
                <c:pt idx="5">
                  <c:v>18.100000000000001</c:v>
                </c:pt>
                <c:pt idx="6">
                  <c:v>18.100000000000001</c:v>
                </c:pt>
                <c:pt idx="7">
                  <c:v>18.09</c:v>
                </c:pt>
                <c:pt idx="8">
                  <c:v>18.079999999999995</c:v>
                </c:pt>
                <c:pt idx="9">
                  <c:v>18.059999999999999</c:v>
                </c:pt>
                <c:pt idx="10">
                  <c:v>17.86</c:v>
                </c:pt>
                <c:pt idx="11">
                  <c:v>17.190000000000001</c:v>
                </c:pt>
                <c:pt idx="12">
                  <c:v>16.59</c:v>
                </c:pt>
                <c:pt idx="13">
                  <c:v>16.07</c:v>
                </c:pt>
                <c:pt idx="14">
                  <c:v>15.709999999999999</c:v>
                </c:pt>
                <c:pt idx="15">
                  <c:v>15.28</c:v>
                </c:pt>
                <c:pt idx="16">
                  <c:v>13.860000000000001</c:v>
                </c:pt>
                <c:pt idx="17">
                  <c:v>12.59</c:v>
                </c:pt>
                <c:pt idx="18">
                  <c:v>12.06</c:v>
                </c:pt>
                <c:pt idx="19">
                  <c:v>11.1</c:v>
                </c:pt>
                <c:pt idx="20">
                  <c:v>10.229999999999999</c:v>
                </c:pt>
                <c:pt idx="21">
                  <c:v>9.9</c:v>
                </c:pt>
                <c:pt idx="22">
                  <c:v>9.7000000000000011</c:v>
                </c:pt>
                <c:pt idx="23">
                  <c:v>9.67</c:v>
                </c:pt>
              </c:numCache>
            </c:numRef>
          </c:xVal>
          <c:yVal>
            <c:numRef>
              <c:f>('LLO-Sep 8'!$A$3:$A$12,'LLO-Sep 8'!$A$14:$A$22,'LLO-Sep 8'!$A$24:$A$28)</c:f>
              <c:numCache>
                <c:formatCode>General</c:formatCode>
                <c:ptCount val="24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  <c:pt idx="19">
                  <c:v>36</c:v>
                </c:pt>
                <c:pt idx="20">
                  <c:v>39</c:v>
                </c:pt>
                <c:pt idx="21">
                  <c:v>42</c:v>
                </c:pt>
                <c:pt idx="22">
                  <c:v>45</c:v>
                </c:pt>
                <c:pt idx="23">
                  <c:v>47</c:v>
                </c:pt>
              </c:numCache>
            </c:numRef>
          </c:yVal>
        </c:ser>
        <c:ser>
          <c:idx val="8"/>
          <c:order val="8"/>
          <c:tx>
            <c:v>23-Sep</c:v>
          </c:tx>
          <c:marker>
            <c:symbol val="star"/>
            <c:size val="7"/>
          </c:marker>
          <c:xVal>
            <c:numRef>
              <c:f>('LLO-Sep 23'!$B$3:$B$11,'LLO-Sep 23'!$B$13,'LLO-Sep 23'!$B$15:$B$23,'LLO-Sep 23'!$B$25:$B$29)</c:f>
              <c:numCache>
                <c:formatCode>General</c:formatCode>
                <c:ptCount val="24"/>
                <c:pt idx="0">
                  <c:v>17.110000000000003</c:v>
                </c:pt>
                <c:pt idx="1">
                  <c:v>17.09</c:v>
                </c:pt>
                <c:pt idx="2">
                  <c:v>17.09</c:v>
                </c:pt>
                <c:pt idx="3">
                  <c:v>17.07</c:v>
                </c:pt>
                <c:pt idx="4">
                  <c:v>17.07</c:v>
                </c:pt>
                <c:pt idx="5">
                  <c:v>17.059999999999999</c:v>
                </c:pt>
                <c:pt idx="6">
                  <c:v>17.05</c:v>
                </c:pt>
                <c:pt idx="7">
                  <c:v>17.05</c:v>
                </c:pt>
                <c:pt idx="8">
                  <c:v>17.05</c:v>
                </c:pt>
                <c:pt idx="9" formatCode="0.00">
                  <c:v>16.964999999999996</c:v>
                </c:pt>
                <c:pt idx="10">
                  <c:v>16.739999999999995</c:v>
                </c:pt>
                <c:pt idx="11">
                  <c:v>16.23</c:v>
                </c:pt>
                <c:pt idx="12">
                  <c:v>15.46</c:v>
                </c:pt>
                <c:pt idx="13">
                  <c:v>14.92</c:v>
                </c:pt>
                <c:pt idx="14">
                  <c:v>14.48</c:v>
                </c:pt>
                <c:pt idx="15">
                  <c:v>14.25</c:v>
                </c:pt>
                <c:pt idx="16">
                  <c:v>13.75</c:v>
                </c:pt>
                <c:pt idx="17">
                  <c:v>13.07</c:v>
                </c:pt>
                <c:pt idx="18">
                  <c:v>11.94</c:v>
                </c:pt>
                <c:pt idx="19">
                  <c:v>11.33</c:v>
                </c:pt>
                <c:pt idx="20">
                  <c:v>10.38</c:v>
                </c:pt>
                <c:pt idx="21">
                  <c:v>9.9600000000000026</c:v>
                </c:pt>
                <c:pt idx="22">
                  <c:v>9.77</c:v>
                </c:pt>
                <c:pt idx="23">
                  <c:v>9.7299999999999986</c:v>
                </c:pt>
              </c:numCache>
            </c:numRef>
          </c:xVal>
          <c:yVal>
            <c:numRef>
              <c:f>('LLO-Sep 23'!$A$3:$A$11,'LLO-Sep 23'!$A$13,'LLO-Sep 23'!$A$15:$A$23,'LLO-Sep 23'!$A$25:$A$29)</c:f>
              <c:numCache>
                <c:formatCode>General</c:formatCode>
                <c:ptCount val="24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  <c:pt idx="19">
                  <c:v>36</c:v>
                </c:pt>
                <c:pt idx="20">
                  <c:v>39</c:v>
                </c:pt>
                <c:pt idx="21">
                  <c:v>42</c:v>
                </c:pt>
                <c:pt idx="22">
                  <c:v>45</c:v>
                </c:pt>
                <c:pt idx="23">
                  <c:v>47</c:v>
                </c:pt>
              </c:numCache>
            </c:numRef>
          </c:yVal>
        </c:ser>
        <c:axId val="84195584"/>
        <c:axId val="84210048"/>
      </c:scatterChart>
      <c:valAx>
        <c:axId val="84195584"/>
        <c:scaling>
          <c:orientation val="minMax"/>
          <c:min val="0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(deg C)</a:t>
                </a:r>
              </a:p>
            </c:rich>
          </c:tx>
          <c:layout/>
        </c:title>
        <c:numFmt formatCode="General" sourceLinked="1"/>
        <c:tickLblPos val="nextTo"/>
        <c:crossAx val="84210048"/>
        <c:crosses val="autoZero"/>
        <c:crossBetween val="midCat"/>
      </c:valAx>
      <c:valAx>
        <c:axId val="84210048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General" sourceLinked="1"/>
        <c:tickLblPos val="nextTo"/>
        <c:crossAx val="84195584"/>
        <c:crosses val="autoZero"/>
        <c:crossBetween val="midCat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v>May</c:v>
          </c:tx>
          <c:xVal>
            <c:numRef>
              <c:f>('LL5-May'!$B$3:$B$5,'LL5-May'!$B$6:$B$8)</c:f>
              <c:numCache>
                <c:formatCode>General</c:formatCode>
                <c:ptCount val="6"/>
                <c:pt idx="0">
                  <c:v>12.81</c:v>
                </c:pt>
                <c:pt idx="1">
                  <c:v>12.53</c:v>
                </c:pt>
                <c:pt idx="2">
                  <c:v>12.41</c:v>
                </c:pt>
                <c:pt idx="3">
                  <c:v>12.41</c:v>
                </c:pt>
                <c:pt idx="4">
                  <c:v>12.4</c:v>
                </c:pt>
                <c:pt idx="5">
                  <c:v>12.38</c:v>
                </c:pt>
              </c:numCache>
            </c:numRef>
          </c:xVal>
          <c:yVal>
            <c:numRef>
              <c:f>('LL5-May'!$A$3:$A$5,'LL5-May'!$A$6:$A$8)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</c:ser>
        <c:ser>
          <c:idx val="1"/>
          <c:order val="1"/>
          <c:tx>
            <c:v>10-Jun</c:v>
          </c:tx>
          <c:xVal>
            <c:numRef>
              <c:f>'LL5-Jun 10'!$B$3:$B$8</c:f>
              <c:numCache>
                <c:formatCode>General</c:formatCode>
                <c:ptCount val="6"/>
                <c:pt idx="0">
                  <c:v>20.41</c:v>
                </c:pt>
                <c:pt idx="1">
                  <c:v>19.579999999999995</c:v>
                </c:pt>
                <c:pt idx="2">
                  <c:v>19</c:v>
                </c:pt>
                <c:pt idx="3">
                  <c:v>18.75</c:v>
                </c:pt>
                <c:pt idx="4">
                  <c:v>18.690000000000001</c:v>
                </c:pt>
                <c:pt idx="5">
                  <c:v>18.600000000000001</c:v>
                </c:pt>
              </c:numCache>
            </c:numRef>
          </c:xVal>
          <c:yVal>
            <c:numRef>
              <c:f>'LL5-Jun 10'!$A$3:$A$8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</c:ser>
        <c:ser>
          <c:idx val="2"/>
          <c:order val="2"/>
          <c:tx>
            <c:v>24-Jun</c:v>
          </c:tx>
          <c:xVal>
            <c:numRef>
              <c:f>'LL5-Jun 24'!$B$3:$B$8</c:f>
              <c:numCache>
                <c:formatCode>General</c:formatCode>
                <c:ptCount val="6"/>
                <c:pt idx="0">
                  <c:v>22.25</c:v>
                </c:pt>
                <c:pt idx="1">
                  <c:v>22.05</c:v>
                </c:pt>
                <c:pt idx="2">
                  <c:v>18.059999999999999</c:v>
                </c:pt>
                <c:pt idx="3">
                  <c:v>16.600000000000001</c:v>
                </c:pt>
                <c:pt idx="4">
                  <c:v>16.459999999999997</c:v>
                </c:pt>
                <c:pt idx="5">
                  <c:v>16.420000000000002</c:v>
                </c:pt>
              </c:numCache>
            </c:numRef>
          </c:xVal>
          <c:yVal>
            <c:numRef>
              <c:f>'LL5-Jun 24'!$A$3:$A$8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</c:ser>
        <c:ser>
          <c:idx val="3"/>
          <c:order val="3"/>
          <c:tx>
            <c:v>8-Jul</c:v>
          </c:tx>
          <c:xVal>
            <c:numRef>
              <c:f>'LL5-Jul 8'!$B$3:$B$8</c:f>
              <c:numCache>
                <c:formatCode>General</c:formatCode>
                <c:ptCount val="6"/>
                <c:pt idx="0">
                  <c:v>25.58</c:v>
                </c:pt>
                <c:pt idx="1">
                  <c:v>25.53</c:v>
                </c:pt>
                <c:pt idx="2">
                  <c:v>21.759999999999998</c:v>
                </c:pt>
                <c:pt idx="3">
                  <c:v>18.45</c:v>
                </c:pt>
                <c:pt idx="4">
                  <c:v>18.27</c:v>
                </c:pt>
                <c:pt idx="5">
                  <c:v>17.97</c:v>
                </c:pt>
              </c:numCache>
            </c:numRef>
          </c:xVal>
          <c:yVal>
            <c:numRef>
              <c:f>'LL5-Jul 8'!$A$3:$A$8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</c:ser>
        <c:ser>
          <c:idx val="4"/>
          <c:order val="4"/>
          <c:tx>
            <c:v>22-Jul</c:v>
          </c:tx>
          <c:xVal>
            <c:numRef>
              <c:f>'LL5-Jul 22'!$B$3:$B$8</c:f>
              <c:numCache>
                <c:formatCode>General</c:formatCode>
                <c:ptCount val="6"/>
                <c:pt idx="0">
                  <c:v>22.87</c:v>
                </c:pt>
                <c:pt idx="1">
                  <c:v>22.77</c:v>
                </c:pt>
                <c:pt idx="2">
                  <c:v>20.779999999999998</c:v>
                </c:pt>
                <c:pt idx="3">
                  <c:v>18.39</c:v>
                </c:pt>
                <c:pt idx="4">
                  <c:v>17.87</c:v>
                </c:pt>
                <c:pt idx="5">
                  <c:v>17.82</c:v>
                </c:pt>
              </c:numCache>
            </c:numRef>
          </c:xVal>
          <c:yVal>
            <c:numRef>
              <c:f>'LL5-Jul 22'!$A$3:$A$8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</c:ser>
        <c:ser>
          <c:idx val="5"/>
          <c:order val="5"/>
          <c:tx>
            <c:v>5-Aug</c:v>
          </c:tx>
          <c:xVal>
            <c:numRef>
              <c:f>'LL5-Aug 5'!$B$3:$B$8</c:f>
              <c:numCache>
                <c:formatCode>General</c:formatCode>
                <c:ptCount val="6"/>
                <c:pt idx="0">
                  <c:v>22.89</c:v>
                </c:pt>
                <c:pt idx="1">
                  <c:v>22.82</c:v>
                </c:pt>
                <c:pt idx="2">
                  <c:v>22.24</c:v>
                </c:pt>
                <c:pt idx="3">
                  <c:v>18.34</c:v>
                </c:pt>
                <c:pt idx="4">
                  <c:v>17.25</c:v>
                </c:pt>
                <c:pt idx="5">
                  <c:v>17.059999999999999</c:v>
                </c:pt>
              </c:numCache>
            </c:numRef>
          </c:xVal>
          <c:yVal>
            <c:numRef>
              <c:f>'LL5-Aug 5'!$A$3:$A$8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</c:ser>
        <c:ser>
          <c:idx val="6"/>
          <c:order val="6"/>
          <c:tx>
            <c:v>25-Aug</c:v>
          </c:tx>
          <c:xVal>
            <c:numRef>
              <c:f>'LL5-Aug 25'!$B$3:$B$8</c:f>
              <c:numCache>
                <c:formatCode>General</c:formatCode>
                <c:ptCount val="6"/>
                <c:pt idx="0">
                  <c:v>20.85</c:v>
                </c:pt>
                <c:pt idx="1">
                  <c:v>20.68</c:v>
                </c:pt>
                <c:pt idx="2">
                  <c:v>19.829999999999995</c:v>
                </c:pt>
                <c:pt idx="3">
                  <c:v>15.4</c:v>
                </c:pt>
                <c:pt idx="4">
                  <c:v>14.93</c:v>
                </c:pt>
                <c:pt idx="5">
                  <c:v>14.89</c:v>
                </c:pt>
              </c:numCache>
            </c:numRef>
          </c:xVal>
          <c:yVal>
            <c:numRef>
              <c:f>'LL5-Aug 25'!$A$3:$A$8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</c:ser>
        <c:ser>
          <c:idx val="7"/>
          <c:order val="7"/>
          <c:tx>
            <c:v>9-Sep</c:v>
          </c:tx>
          <c:spPr>
            <a:ln>
              <a:solidFill>
                <a:srgbClr val="92D050">
                  <a:alpha val="99000"/>
                </a:srgbClr>
              </a:solidFill>
            </a:ln>
          </c:spPr>
          <c:marker>
            <c:symbol val="diamond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'LL5-Sep 9'!$B$3:$B$8</c:f>
              <c:numCache>
                <c:formatCode>General</c:formatCode>
                <c:ptCount val="6"/>
                <c:pt idx="0">
                  <c:v>17.34</c:v>
                </c:pt>
                <c:pt idx="1">
                  <c:v>16.84</c:v>
                </c:pt>
                <c:pt idx="2">
                  <c:v>13.42</c:v>
                </c:pt>
                <c:pt idx="3">
                  <c:v>13.1</c:v>
                </c:pt>
                <c:pt idx="4">
                  <c:v>13.07</c:v>
                </c:pt>
                <c:pt idx="5">
                  <c:v>12.93</c:v>
                </c:pt>
              </c:numCache>
            </c:numRef>
          </c:xVal>
          <c:yVal>
            <c:numRef>
              <c:f>'LL5-Sep 9'!$A$3:$A$8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</c:ser>
        <c:ser>
          <c:idx val="8"/>
          <c:order val="8"/>
          <c:tx>
            <c:v>24-Sep</c:v>
          </c:tx>
          <c:marker>
            <c:symbol val="star"/>
            <c:size val="7"/>
          </c:marker>
          <c:xVal>
            <c:numRef>
              <c:f>'LL5-Sep 24'!$B$3:$B$8</c:f>
              <c:numCache>
                <c:formatCode>General</c:formatCode>
                <c:ptCount val="6"/>
                <c:pt idx="0">
                  <c:v>13.129999999999999</c:v>
                </c:pt>
                <c:pt idx="1">
                  <c:v>13.07</c:v>
                </c:pt>
                <c:pt idx="2">
                  <c:v>13.01</c:v>
                </c:pt>
                <c:pt idx="3">
                  <c:v>13</c:v>
                </c:pt>
                <c:pt idx="4">
                  <c:v>13</c:v>
                </c:pt>
                <c:pt idx="5">
                  <c:v>12.99</c:v>
                </c:pt>
              </c:numCache>
            </c:numRef>
          </c:xVal>
          <c:yVal>
            <c:numRef>
              <c:f>'LL5-Sep 24'!$A$3:$A$8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</c:ser>
        <c:axId val="82774272"/>
        <c:axId val="82792832"/>
      </c:scatterChart>
      <c:valAx>
        <c:axId val="82774272"/>
        <c:scaling>
          <c:orientation val="minMax"/>
          <c:max val="30"/>
          <c:min val="0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(deg C)</a:t>
                </a:r>
              </a:p>
            </c:rich>
          </c:tx>
          <c:layout/>
        </c:title>
        <c:numFmt formatCode="General" sourceLinked="1"/>
        <c:tickLblPos val="nextTo"/>
        <c:crossAx val="82792832"/>
        <c:crosses val="autoZero"/>
        <c:crossBetween val="midCat"/>
      </c:valAx>
      <c:valAx>
        <c:axId val="82792832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General" sourceLinked="1"/>
        <c:tickLblPos val="nextTo"/>
        <c:crossAx val="82774272"/>
        <c:crosses val="autoZero"/>
        <c:crossBetween val="midCat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cat>
            <c:strRef>
              <c:f>'LL4-Sep 24'!$A$42:$A$50</c:f>
              <c:strCache>
                <c:ptCount val="9"/>
                <c:pt idx="0">
                  <c:v>5/14/15</c:v>
                </c:pt>
                <c:pt idx="1">
                  <c:v>6/10/15</c:v>
                </c:pt>
                <c:pt idx="2">
                  <c:v>6/24/15</c:v>
                </c:pt>
                <c:pt idx="3">
                  <c:v>7/8/15</c:v>
                </c:pt>
                <c:pt idx="4">
                  <c:v>7/22/15</c:v>
                </c:pt>
                <c:pt idx="5">
                  <c:v>8/5/15</c:v>
                </c:pt>
                <c:pt idx="6">
                  <c:v>8/25/15</c:v>
                </c:pt>
                <c:pt idx="7">
                  <c:v>9/9/15</c:v>
                </c:pt>
                <c:pt idx="8">
                  <c:v>9/24/15</c:v>
                </c:pt>
              </c:strCache>
            </c:strRef>
          </c:cat>
          <c:val>
            <c:numRef>
              <c:f>'LL4-Sep 24'!$B$42:$B$50</c:f>
              <c:numCache>
                <c:formatCode>0.0</c:formatCode>
                <c:ptCount val="9"/>
                <c:pt idx="0">
                  <c:v>2.6333333333333337</c:v>
                </c:pt>
                <c:pt idx="1">
                  <c:v>4.4666666666666668</c:v>
                </c:pt>
                <c:pt idx="2">
                  <c:v>4.3</c:v>
                </c:pt>
                <c:pt idx="3">
                  <c:v>3.1</c:v>
                </c:pt>
                <c:pt idx="4">
                  <c:v>2.1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2.166666666666667</c:v>
                </c:pt>
              </c:numCache>
            </c:numRef>
          </c:val>
        </c:ser>
        <c:axId val="83257216"/>
        <c:axId val="83263488"/>
      </c:barChart>
      <c:catAx>
        <c:axId val="83257216"/>
        <c:scaling>
          <c:orientation val="minMax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Secchi</a:t>
                </a:r>
                <a:r>
                  <a:rPr lang="en-US" baseline="0"/>
                  <a:t> Disk Depth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83263488"/>
        <c:crosses val="autoZero"/>
        <c:auto val="1"/>
        <c:lblAlgn val="ctr"/>
        <c:lblOffset val="100"/>
      </c:catAx>
      <c:valAx>
        <c:axId val="83263488"/>
        <c:scaling>
          <c:orientation val="maxMin"/>
          <c:max val="1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0.0" sourceLinked="1"/>
        <c:tickLblPos val="nextTo"/>
        <c:crossAx val="832572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v>May</c:v>
          </c:tx>
          <c:xVal>
            <c:numRef>
              <c:f>('LL4-May'!$B$3:$B$7,'LL4-May'!$B$9:$B$12)</c:f>
              <c:numCache>
                <c:formatCode>General</c:formatCode>
                <c:ptCount val="9"/>
                <c:pt idx="0">
                  <c:v>13.43</c:v>
                </c:pt>
                <c:pt idx="1">
                  <c:v>13.16</c:v>
                </c:pt>
                <c:pt idx="2">
                  <c:v>12.76</c:v>
                </c:pt>
                <c:pt idx="3">
                  <c:v>12.66</c:v>
                </c:pt>
                <c:pt idx="4">
                  <c:v>12.55</c:v>
                </c:pt>
                <c:pt idx="5">
                  <c:v>12.54</c:v>
                </c:pt>
                <c:pt idx="6">
                  <c:v>12.53</c:v>
                </c:pt>
                <c:pt idx="7">
                  <c:v>12.53</c:v>
                </c:pt>
                <c:pt idx="8">
                  <c:v>12.53</c:v>
                </c:pt>
              </c:numCache>
            </c:numRef>
          </c:xVal>
          <c:yVal>
            <c:numRef>
              <c:f>('LL4-May'!$A$3:$A$7,'LL4-May'!$A$9:$A$12)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yVal>
        </c:ser>
        <c:ser>
          <c:idx val="1"/>
          <c:order val="1"/>
          <c:tx>
            <c:v>10-Jun</c:v>
          </c:tx>
          <c:xVal>
            <c:numRef>
              <c:f>('LL4-Jun 10'!$B$3:$B$7,'LL4-Jun 10'!$B$9:$B$12)</c:f>
              <c:numCache>
                <c:formatCode>General</c:formatCode>
                <c:ptCount val="9"/>
                <c:pt idx="0">
                  <c:v>23.66</c:v>
                </c:pt>
                <c:pt idx="1">
                  <c:v>23.59</c:v>
                </c:pt>
                <c:pt idx="2">
                  <c:v>23.259999999999998</c:v>
                </c:pt>
                <c:pt idx="3">
                  <c:v>22.37</c:v>
                </c:pt>
                <c:pt idx="4">
                  <c:v>20.68</c:v>
                </c:pt>
                <c:pt idx="5">
                  <c:v>18.95</c:v>
                </c:pt>
                <c:pt idx="6">
                  <c:v>18.579999999999995</c:v>
                </c:pt>
                <c:pt idx="7">
                  <c:v>18.47</c:v>
                </c:pt>
                <c:pt idx="8">
                  <c:v>18.399999999999999</c:v>
                </c:pt>
              </c:numCache>
            </c:numRef>
          </c:xVal>
          <c:yVal>
            <c:numRef>
              <c:f>('LL4-Jun 10'!$A$3:$A$7,'LL4-Jun 10'!$A$9:$A$12)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yVal>
        </c:ser>
        <c:ser>
          <c:idx val="2"/>
          <c:order val="2"/>
          <c:tx>
            <c:v>24-Jun</c:v>
          </c:tx>
          <c:xVal>
            <c:numRef>
              <c:f>('LL4-Jun 24'!$B$3:$B$7,'LL4-Jun 24'!$B$9:$B$12)</c:f>
              <c:numCache>
                <c:formatCode>General</c:formatCode>
                <c:ptCount val="9"/>
                <c:pt idx="0">
                  <c:v>23.12</c:v>
                </c:pt>
                <c:pt idx="1">
                  <c:v>23.1</c:v>
                </c:pt>
                <c:pt idx="2">
                  <c:v>23.02</c:v>
                </c:pt>
                <c:pt idx="3">
                  <c:v>22.56</c:v>
                </c:pt>
                <c:pt idx="4">
                  <c:v>21.75</c:v>
                </c:pt>
                <c:pt idx="5">
                  <c:v>20.07</c:v>
                </c:pt>
                <c:pt idx="6">
                  <c:v>16.439999999999998</c:v>
                </c:pt>
                <c:pt idx="7">
                  <c:v>16.32</c:v>
                </c:pt>
                <c:pt idx="8">
                  <c:v>16.329999999999995</c:v>
                </c:pt>
              </c:numCache>
            </c:numRef>
          </c:xVal>
          <c:yVal>
            <c:numRef>
              <c:f>('LL4-Jun 24'!$A$3:$A$7,'LL4-Jun 24'!$A$9:$A$12)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yVal>
        </c:ser>
        <c:ser>
          <c:idx val="3"/>
          <c:order val="3"/>
          <c:tx>
            <c:v>8-Jul</c:v>
          </c:tx>
          <c:xVal>
            <c:numRef>
              <c:f>('LL4-Jul 8'!$B$3:$B$7,'LL4-Jul 8'!$B$9:$B$12)</c:f>
              <c:numCache>
                <c:formatCode>General</c:formatCode>
                <c:ptCount val="9"/>
                <c:pt idx="0">
                  <c:v>25.939999999999998</c:v>
                </c:pt>
                <c:pt idx="1">
                  <c:v>25.95</c:v>
                </c:pt>
                <c:pt idx="2">
                  <c:v>25.93</c:v>
                </c:pt>
                <c:pt idx="3">
                  <c:v>25.89</c:v>
                </c:pt>
                <c:pt idx="4">
                  <c:v>25.25</c:v>
                </c:pt>
                <c:pt idx="5">
                  <c:v>23.1</c:v>
                </c:pt>
                <c:pt idx="6">
                  <c:v>19.18</c:v>
                </c:pt>
                <c:pt idx="7">
                  <c:v>18.399999999999999</c:v>
                </c:pt>
                <c:pt idx="8">
                  <c:v>18.36</c:v>
                </c:pt>
              </c:numCache>
            </c:numRef>
          </c:xVal>
          <c:yVal>
            <c:numRef>
              <c:f>('LL4-Jul 8'!$A$3:$A$7,'LL4-Jul 8'!$A$9:$A$12)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yVal>
        </c:ser>
        <c:ser>
          <c:idx val="4"/>
          <c:order val="4"/>
          <c:tx>
            <c:v>22-Jul</c:v>
          </c:tx>
          <c:xVal>
            <c:numRef>
              <c:f>('LL4-Jul 22'!$B$3:$B$7,'LL4-Jul 22'!$B$9:$B$12)</c:f>
              <c:numCache>
                <c:formatCode>General</c:formatCode>
                <c:ptCount val="9"/>
                <c:pt idx="0">
                  <c:v>24.62</c:v>
                </c:pt>
                <c:pt idx="1">
                  <c:v>24.6</c:v>
                </c:pt>
                <c:pt idx="2">
                  <c:v>24.6</c:v>
                </c:pt>
                <c:pt idx="3">
                  <c:v>24.52</c:v>
                </c:pt>
                <c:pt idx="4">
                  <c:v>24.5</c:v>
                </c:pt>
                <c:pt idx="5">
                  <c:v>23.779999999999998</c:v>
                </c:pt>
                <c:pt idx="6">
                  <c:v>19.32</c:v>
                </c:pt>
                <c:pt idx="7">
                  <c:v>18.510000000000005</c:v>
                </c:pt>
                <c:pt idx="8">
                  <c:v>18.39</c:v>
                </c:pt>
              </c:numCache>
            </c:numRef>
          </c:xVal>
          <c:yVal>
            <c:numRef>
              <c:f>('LL4-Jul 22'!$A$3:$A$7,'LL4-Jul 22'!$A$9:$A$12)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yVal>
        </c:ser>
        <c:ser>
          <c:idx val="5"/>
          <c:order val="5"/>
          <c:tx>
            <c:v>5-Aug</c:v>
          </c:tx>
          <c:xVal>
            <c:numRef>
              <c:f>('LL4-Aug 5'!$B$3:$B$7,'LL4-Aug 5'!$B$9:$B$12)</c:f>
              <c:numCache>
                <c:formatCode>General</c:formatCode>
                <c:ptCount val="9"/>
                <c:pt idx="0">
                  <c:v>23.52</c:v>
                </c:pt>
                <c:pt idx="1">
                  <c:v>23.53</c:v>
                </c:pt>
                <c:pt idx="2">
                  <c:v>23.52</c:v>
                </c:pt>
                <c:pt idx="3">
                  <c:v>23.09</c:v>
                </c:pt>
                <c:pt idx="4">
                  <c:v>22.6</c:v>
                </c:pt>
                <c:pt idx="5">
                  <c:v>20.97</c:v>
                </c:pt>
                <c:pt idx="6">
                  <c:v>17.18</c:v>
                </c:pt>
                <c:pt idx="7">
                  <c:v>17.010000000000005</c:v>
                </c:pt>
                <c:pt idx="8">
                  <c:v>16.95</c:v>
                </c:pt>
              </c:numCache>
            </c:numRef>
          </c:xVal>
          <c:yVal>
            <c:numRef>
              <c:f>('LL4-Aug 5'!$A$3:$A$7,'LL4-Aug 5'!$A$9:$A$12)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yVal>
        </c:ser>
        <c:ser>
          <c:idx val="6"/>
          <c:order val="6"/>
          <c:tx>
            <c:v>25-Aug</c:v>
          </c:tx>
          <c:xVal>
            <c:numRef>
              <c:f>('LL4-Aug 25'!$B$3:$B$7,'LL4-Aug 25'!$B$9:$B$12)</c:f>
              <c:numCache>
                <c:formatCode>General</c:formatCode>
                <c:ptCount val="9"/>
                <c:pt idx="0">
                  <c:v>21.69</c:v>
                </c:pt>
                <c:pt idx="1">
                  <c:v>21.64</c:v>
                </c:pt>
                <c:pt idx="2">
                  <c:v>21.59</c:v>
                </c:pt>
                <c:pt idx="3">
                  <c:v>21.47</c:v>
                </c:pt>
                <c:pt idx="4">
                  <c:v>21.110000000000003</c:v>
                </c:pt>
                <c:pt idx="5">
                  <c:v>20.54</c:v>
                </c:pt>
                <c:pt idx="6">
                  <c:v>15.75</c:v>
                </c:pt>
                <c:pt idx="7">
                  <c:v>15.129999999999999</c:v>
                </c:pt>
                <c:pt idx="8">
                  <c:v>15</c:v>
                </c:pt>
              </c:numCache>
            </c:numRef>
          </c:xVal>
          <c:yVal>
            <c:numRef>
              <c:f>('LL4-Aug 25'!$A$3:$A$7,'LL4-Aug 25'!$A$9:$A$12)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yVal>
        </c:ser>
        <c:ser>
          <c:idx val="7"/>
          <c:order val="7"/>
          <c:tx>
            <c:v>9-Sep</c:v>
          </c:tx>
          <c:spPr>
            <a:ln>
              <a:solidFill>
                <a:srgbClr val="92D050"/>
              </a:solidFill>
            </a:ln>
          </c:spPr>
          <c:marker>
            <c:symbol val="diamond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('LL4-Sep 9'!$B$3:$B$7,'LL4-Sep 9'!$B$9:$B$12)</c:f>
              <c:numCache>
                <c:formatCode>General</c:formatCode>
                <c:ptCount val="9"/>
                <c:pt idx="0">
                  <c:v>18.53</c:v>
                </c:pt>
                <c:pt idx="1">
                  <c:v>18.489999999999991</c:v>
                </c:pt>
                <c:pt idx="2">
                  <c:v>18.420000000000002</c:v>
                </c:pt>
                <c:pt idx="3">
                  <c:v>18.36</c:v>
                </c:pt>
                <c:pt idx="4">
                  <c:v>17.5</c:v>
                </c:pt>
                <c:pt idx="5">
                  <c:v>16.16</c:v>
                </c:pt>
                <c:pt idx="6">
                  <c:v>13.139999999999999</c:v>
                </c:pt>
                <c:pt idx="7">
                  <c:v>12.99</c:v>
                </c:pt>
                <c:pt idx="8">
                  <c:v>12.98</c:v>
                </c:pt>
              </c:numCache>
            </c:numRef>
          </c:xVal>
          <c:yVal>
            <c:numRef>
              <c:f>('LL4-Sep 9'!$A$3:$A$7,'LL4-Sep 9'!$A$9:$A$12)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yVal>
        </c:ser>
        <c:ser>
          <c:idx val="8"/>
          <c:order val="8"/>
          <c:tx>
            <c:v>24-Sep</c:v>
          </c:tx>
          <c:marker>
            <c:symbol val="star"/>
            <c:size val="7"/>
          </c:marker>
          <c:xVal>
            <c:numRef>
              <c:f>('LL4-Sep 24'!$B$3:$B$7,'LL4-Sep 24'!$B$9:$B$12)</c:f>
              <c:numCache>
                <c:formatCode>General</c:formatCode>
                <c:ptCount val="9"/>
                <c:pt idx="0">
                  <c:v>17.32</c:v>
                </c:pt>
                <c:pt idx="1">
                  <c:v>17.22</c:v>
                </c:pt>
                <c:pt idx="2">
                  <c:v>17.12</c:v>
                </c:pt>
                <c:pt idx="3">
                  <c:v>17.100000000000001</c:v>
                </c:pt>
                <c:pt idx="4">
                  <c:v>17.010000000000005</c:v>
                </c:pt>
                <c:pt idx="5">
                  <c:v>15.19</c:v>
                </c:pt>
                <c:pt idx="6">
                  <c:v>13.66</c:v>
                </c:pt>
                <c:pt idx="7">
                  <c:v>13.59</c:v>
                </c:pt>
                <c:pt idx="8">
                  <c:v>13.58</c:v>
                </c:pt>
              </c:numCache>
            </c:numRef>
          </c:xVal>
          <c:yVal>
            <c:numRef>
              <c:f>('LL4-Sep 24'!$A$3:$A$7,'LL4-Sep 24'!$A$9:$A$12)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yVal>
        </c:ser>
        <c:axId val="83764736"/>
        <c:axId val="83766656"/>
      </c:scatterChart>
      <c:valAx>
        <c:axId val="83764736"/>
        <c:scaling>
          <c:orientation val="minMax"/>
          <c:max val="30"/>
          <c:min val="0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(deg C)</a:t>
                </a:r>
              </a:p>
            </c:rich>
          </c:tx>
          <c:layout/>
        </c:title>
        <c:numFmt formatCode="General" sourceLinked="1"/>
        <c:tickLblPos val="nextTo"/>
        <c:crossAx val="83766656"/>
        <c:crosses val="autoZero"/>
        <c:crossBetween val="midCat"/>
      </c:valAx>
      <c:valAx>
        <c:axId val="83766656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General" sourceLinked="1"/>
        <c:tickLblPos val="nextTo"/>
        <c:crossAx val="83764736"/>
        <c:crosses val="autoZero"/>
        <c:crossBetween val="midCat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cat>
            <c:strRef>
              <c:f>'LL3-Sep 24'!$A$42:$A$50</c:f>
              <c:strCache>
                <c:ptCount val="9"/>
                <c:pt idx="0">
                  <c:v>5/14/15</c:v>
                </c:pt>
                <c:pt idx="1">
                  <c:v>6/10/15</c:v>
                </c:pt>
                <c:pt idx="2">
                  <c:v>6/24/15</c:v>
                </c:pt>
                <c:pt idx="3">
                  <c:v>7/8/15</c:v>
                </c:pt>
                <c:pt idx="4">
                  <c:v>7/22/15</c:v>
                </c:pt>
                <c:pt idx="5">
                  <c:v>8/5/15</c:v>
                </c:pt>
                <c:pt idx="6">
                  <c:v>8/25/15</c:v>
                </c:pt>
                <c:pt idx="7">
                  <c:v>9/9/15</c:v>
                </c:pt>
                <c:pt idx="8">
                  <c:v>9/24/15</c:v>
                </c:pt>
              </c:strCache>
            </c:strRef>
          </c:cat>
          <c:val>
            <c:numRef>
              <c:f>'LL3-Sep 24'!$B$42:$B$50</c:f>
              <c:numCache>
                <c:formatCode>0.0</c:formatCode>
                <c:ptCount val="9"/>
                <c:pt idx="0">
                  <c:v>2.1333333333333337</c:v>
                </c:pt>
                <c:pt idx="1">
                  <c:v>6.5666666666666673</c:v>
                </c:pt>
                <c:pt idx="2">
                  <c:v>5.8000000000000007</c:v>
                </c:pt>
                <c:pt idx="3">
                  <c:v>3.7333333333333334</c:v>
                </c:pt>
                <c:pt idx="4">
                  <c:v>3.4666666666666668</c:v>
                </c:pt>
                <c:pt idx="5">
                  <c:v>3</c:v>
                </c:pt>
                <c:pt idx="6">
                  <c:v>2.7000000000000006</c:v>
                </c:pt>
                <c:pt idx="7">
                  <c:v>2.4333333333333336</c:v>
                </c:pt>
                <c:pt idx="8">
                  <c:v>3</c:v>
                </c:pt>
              </c:numCache>
            </c:numRef>
          </c:val>
        </c:ser>
        <c:axId val="83813504"/>
        <c:axId val="83815424"/>
      </c:barChart>
      <c:catAx>
        <c:axId val="83813504"/>
        <c:scaling>
          <c:orientation val="minMax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Secchi</a:t>
                </a:r>
                <a:r>
                  <a:rPr lang="en-US" baseline="0"/>
                  <a:t> Disk Depth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83815424"/>
        <c:crosses val="autoZero"/>
        <c:auto val="1"/>
        <c:lblAlgn val="ctr"/>
        <c:lblOffset val="100"/>
      </c:catAx>
      <c:valAx>
        <c:axId val="83815424"/>
        <c:scaling>
          <c:orientation val="maxMin"/>
          <c:max val="1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0.0" sourceLinked="1"/>
        <c:tickLblPos val="nextTo"/>
        <c:crossAx val="838135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v>May</c:v>
          </c:tx>
          <c:xVal>
            <c:numRef>
              <c:f>('LL3-May'!$B$3:$B$12,'LL3-May'!$B$14:$B$18)</c:f>
              <c:numCache>
                <c:formatCode>General</c:formatCode>
                <c:ptCount val="15"/>
                <c:pt idx="0">
                  <c:v>15.31</c:v>
                </c:pt>
                <c:pt idx="1">
                  <c:v>15.34</c:v>
                </c:pt>
                <c:pt idx="2">
                  <c:v>15.15</c:v>
                </c:pt>
                <c:pt idx="3">
                  <c:v>14.34</c:v>
                </c:pt>
                <c:pt idx="4">
                  <c:v>13.99</c:v>
                </c:pt>
                <c:pt idx="5">
                  <c:v>13.89</c:v>
                </c:pt>
                <c:pt idx="6">
                  <c:v>13.870000000000001</c:v>
                </c:pt>
                <c:pt idx="7">
                  <c:v>13.709999999999999</c:v>
                </c:pt>
                <c:pt idx="8">
                  <c:v>13.68</c:v>
                </c:pt>
                <c:pt idx="9">
                  <c:v>13.639999999999999</c:v>
                </c:pt>
                <c:pt idx="10">
                  <c:v>13.51</c:v>
                </c:pt>
                <c:pt idx="11">
                  <c:v>13.38</c:v>
                </c:pt>
                <c:pt idx="12">
                  <c:v>12.47</c:v>
                </c:pt>
                <c:pt idx="13">
                  <c:v>11.9</c:v>
                </c:pt>
              </c:numCache>
            </c:numRef>
          </c:xVal>
          <c:yVal>
            <c:numRef>
              <c:f>('LL3-May'!$A$3:$A$12,'LL3-May'!$A$14:$A$18)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</c:numCache>
            </c:numRef>
          </c:yVal>
        </c:ser>
        <c:ser>
          <c:idx val="1"/>
          <c:order val="1"/>
          <c:tx>
            <c:v>10-Jun</c:v>
          </c:tx>
          <c:xVal>
            <c:numRef>
              <c:f>('LL3-Jun 10'!$B$3:$B$12,'LL3-Jun 10'!$B$14:$B$18)</c:f>
              <c:numCache>
                <c:formatCode>General</c:formatCode>
                <c:ptCount val="15"/>
                <c:pt idx="0">
                  <c:v>24</c:v>
                </c:pt>
                <c:pt idx="1">
                  <c:v>23.99</c:v>
                </c:pt>
                <c:pt idx="2">
                  <c:v>23.830000000000002</c:v>
                </c:pt>
                <c:pt idx="3">
                  <c:v>22.310000000000002</c:v>
                </c:pt>
                <c:pt idx="4">
                  <c:v>21.21</c:v>
                </c:pt>
                <c:pt idx="5">
                  <c:v>20.56</c:v>
                </c:pt>
                <c:pt idx="6">
                  <c:v>20.04</c:v>
                </c:pt>
                <c:pt idx="7">
                  <c:v>19.309999999999999</c:v>
                </c:pt>
                <c:pt idx="8">
                  <c:v>19.07</c:v>
                </c:pt>
                <c:pt idx="9">
                  <c:v>18.62</c:v>
                </c:pt>
                <c:pt idx="10">
                  <c:v>18.260000000000002</c:v>
                </c:pt>
                <c:pt idx="11">
                  <c:v>17.510000000000005</c:v>
                </c:pt>
                <c:pt idx="12">
                  <c:v>16.75</c:v>
                </c:pt>
                <c:pt idx="13">
                  <c:v>15.7</c:v>
                </c:pt>
                <c:pt idx="14">
                  <c:v>15.33</c:v>
                </c:pt>
              </c:numCache>
            </c:numRef>
          </c:xVal>
          <c:yVal>
            <c:numRef>
              <c:f>('LL3-Jun 10'!$A$3:$A$12,'LL3-Jun 10'!$A$14:$A$18)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18.5</c:v>
                </c:pt>
              </c:numCache>
            </c:numRef>
          </c:yVal>
        </c:ser>
        <c:ser>
          <c:idx val="2"/>
          <c:order val="2"/>
          <c:tx>
            <c:v>24-Jun</c:v>
          </c:tx>
          <c:xVal>
            <c:numRef>
              <c:f>('LL3-Jun 24'!$B$3:$B$12,'LL3-Jun 24'!$B$14:$B$18)</c:f>
              <c:numCache>
                <c:formatCode>General</c:formatCode>
                <c:ptCount val="15"/>
                <c:pt idx="0">
                  <c:v>23.02</c:v>
                </c:pt>
                <c:pt idx="1">
                  <c:v>23.02</c:v>
                </c:pt>
                <c:pt idx="2">
                  <c:v>23.02</c:v>
                </c:pt>
                <c:pt idx="3">
                  <c:v>23.01</c:v>
                </c:pt>
                <c:pt idx="4">
                  <c:v>22.99</c:v>
                </c:pt>
                <c:pt idx="5">
                  <c:v>22.39</c:v>
                </c:pt>
                <c:pt idx="6">
                  <c:v>21.310000000000002</c:v>
                </c:pt>
                <c:pt idx="7">
                  <c:v>20.73</c:v>
                </c:pt>
                <c:pt idx="8">
                  <c:v>19.47</c:v>
                </c:pt>
                <c:pt idx="9">
                  <c:v>18.87</c:v>
                </c:pt>
                <c:pt idx="10">
                  <c:v>18.21</c:v>
                </c:pt>
                <c:pt idx="11">
                  <c:v>17.29</c:v>
                </c:pt>
                <c:pt idx="12">
                  <c:v>17.09</c:v>
                </c:pt>
                <c:pt idx="13">
                  <c:v>16.979999999999997</c:v>
                </c:pt>
                <c:pt idx="14">
                  <c:v>16.989999999999991</c:v>
                </c:pt>
              </c:numCache>
            </c:numRef>
          </c:xVal>
          <c:yVal>
            <c:numRef>
              <c:f>('LL3-Jun 24'!$A$3:$A$12,'LL3-Jun 24'!$A$14:$A$18)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19</c:v>
                </c:pt>
              </c:numCache>
            </c:numRef>
          </c:yVal>
        </c:ser>
        <c:ser>
          <c:idx val="3"/>
          <c:order val="3"/>
          <c:tx>
            <c:v>8-Jul</c:v>
          </c:tx>
          <c:xVal>
            <c:numRef>
              <c:f>('LL3-Jul 8'!$B$3:$B$12,'LL3-Jul 8'!$B$14:$B$18)</c:f>
              <c:numCache>
                <c:formatCode>General</c:formatCode>
                <c:ptCount val="15"/>
                <c:pt idx="0">
                  <c:v>25.39</c:v>
                </c:pt>
                <c:pt idx="1">
                  <c:v>25.39</c:v>
                </c:pt>
                <c:pt idx="2">
                  <c:v>25.2</c:v>
                </c:pt>
                <c:pt idx="3">
                  <c:v>25.09</c:v>
                </c:pt>
                <c:pt idx="4">
                  <c:v>22.72</c:v>
                </c:pt>
                <c:pt idx="5">
                  <c:v>22.01</c:v>
                </c:pt>
                <c:pt idx="6">
                  <c:v>20.95</c:v>
                </c:pt>
                <c:pt idx="7">
                  <c:v>20.5</c:v>
                </c:pt>
                <c:pt idx="8">
                  <c:v>20.130000000000003</c:v>
                </c:pt>
                <c:pt idx="9">
                  <c:v>19.54</c:v>
                </c:pt>
                <c:pt idx="10">
                  <c:v>19.22</c:v>
                </c:pt>
                <c:pt idx="11">
                  <c:v>18.739999999999995</c:v>
                </c:pt>
                <c:pt idx="12">
                  <c:v>18.04</c:v>
                </c:pt>
                <c:pt idx="13">
                  <c:v>17.079999999999995</c:v>
                </c:pt>
                <c:pt idx="14">
                  <c:v>17.07</c:v>
                </c:pt>
              </c:numCache>
            </c:numRef>
          </c:xVal>
          <c:yVal>
            <c:numRef>
              <c:f>('LL3-Jul 8'!$A$3:$A$12,'LL3-Jul 8'!$A$14:$A$18)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18.5</c:v>
                </c:pt>
              </c:numCache>
            </c:numRef>
          </c:yVal>
        </c:ser>
        <c:ser>
          <c:idx val="4"/>
          <c:order val="4"/>
          <c:tx>
            <c:v>22-Jul</c:v>
          </c:tx>
          <c:xVal>
            <c:numRef>
              <c:f>('LL3-Jul 22'!$B$3:$B$12,'LL3-Jul 22'!$B$14:$B$18)</c:f>
              <c:numCache>
                <c:formatCode>General</c:formatCode>
                <c:ptCount val="15"/>
                <c:pt idx="0">
                  <c:v>24.57</c:v>
                </c:pt>
                <c:pt idx="1">
                  <c:v>24.58</c:v>
                </c:pt>
                <c:pt idx="2">
                  <c:v>24.6</c:v>
                </c:pt>
                <c:pt idx="3">
                  <c:v>24.59</c:v>
                </c:pt>
                <c:pt idx="4">
                  <c:v>24.58</c:v>
                </c:pt>
                <c:pt idx="5">
                  <c:v>24.58</c:v>
                </c:pt>
                <c:pt idx="6">
                  <c:v>24.57</c:v>
                </c:pt>
                <c:pt idx="7">
                  <c:v>23.68</c:v>
                </c:pt>
                <c:pt idx="8">
                  <c:v>22.45</c:v>
                </c:pt>
                <c:pt idx="9">
                  <c:v>20.99</c:v>
                </c:pt>
                <c:pt idx="10">
                  <c:v>20.09</c:v>
                </c:pt>
                <c:pt idx="11">
                  <c:v>18.41</c:v>
                </c:pt>
                <c:pt idx="12">
                  <c:v>17.97</c:v>
                </c:pt>
                <c:pt idx="13">
                  <c:v>17.899999999999999</c:v>
                </c:pt>
                <c:pt idx="14">
                  <c:v>17.850000000000001</c:v>
                </c:pt>
              </c:numCache>
            </c:numRef>
          </c:xVal>
          <c:yVal>
            <c:numRef>
              <c:f>('LL3-Jul 22'!$A$3:$A$12,'LL3-Jul 22'!$A$14:$A$18)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19</c:v>
                </c:pt>
              </c:numCache>
            </c:numRef>
          </c:yVal>
        </c:ser>
        <c:ser>
          <c:idx val="5"/>
          <c:order val="5"/>
          <c:tx>
            <c:v>5-Aug</c:v>
          </c:tx>
          <c:xVal>
            <c:numRef>
              <c:f>('LL3-Aug 5'!$B$3:$B$12,'LL3-Aug 5'!$B$14:$B$18)</c:f>
              <c:numCache>
                <c:formatCode>General</c:formatCode>
                <c:ptCount val="15"/>
                <c:pt idx="0">
                  <c:v>23.54</c:v>
                </c:pt>
                <c:pt idx="1">
                  <c:v>23.54</c:v>
                </c:pt>
                <c:pt idx="2">
                  <c:v>23.54</c:v>
                </c:pt>
                <c:pt idx="3">
                  <c:v>23.54</c:v>
                </c:pt>
                <c:pt idx="4">
                  <c:v>23.54</c:v>
                </c:pt>
                <c:pt idx="5">
                  <c:v>23.52</c:v>
                </c:pt>
                <c:pt idx="6">
                  <c:v>23.479999999999997</c:v>
                </c:pt>
                <c:pt idx="7">
                  <c:v>22.12</c:v>
                </c:pt>
                <c:pt idx="8">
                  <c:v>21.4</c:v>
                </c:pt>
                <c:pt idx="9">
                  <c:v>20.9</c:v>
                </c:pt>
                <c:pt idx="10">
                  <c:v>19.89</c:v>
                </c:pt>
                <c:pt idx="11">
                  <c:v>18.899999999999999</c:v>
                </c:pt>
                <c:pt idx="12">
                  <c:v>17.73</c:v>
                </c:pt>
                <c:pt idx="13">
                  <c:v>17.59</c:v>
                </c:pt>
                <c:pt idx="14">
                  <c:v>17.52</c:v>
                </c:pt>
              </c:numCache>
            </c:numRef>
          </c:xVal>
          <c:yVal>
            <c:numRef>
              <c:f>('LL3-Aug 5'!$A$3:$A$12,'LL3-Aug 5'!$A$14:$A$18)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19.5</c:v>
                </c:pt>
              </c:numCache>
            </c:numRef>
          </c:yVal>
        </c:ser>
        <c:ser>
          <c:idx val="6"/>
          <c:order val="6"/>
          <c:tx>
            <c:v>25-Aug</c:v>
          </c:tx>
          <c:xVal>
            <c:numRef>
              <c:f>('LL3-Aug 25'!$B$3:$B$12,'LL3-Aug 25'!$B$14:$B$18)</c:f>
              <c:numCache>
                <c:formatCode>General</c:formatCode>
                <c:ptCount val="15"/>
                <c:pt idx="0">
                  <c:v>21.4</c:v>
                </c:pt>
                <c:pt idx="1">
                  <c:v>21.419999999999998</c:v>
                </c:pt>
                <c:pt idx="2">
                  <c:v>21.419999999999998</c:v>
                </c:pt>
                <c:pt idx="3">
                  <c:v>21.419999999999998</c:v>
                </c:pt>
                <c:pt idx="4">
                  <c:v>21.4</c:v>
                </c:pt>
                <c:pt idx="5">
                  <c:v>21.36</c:v>
                </c:pt>
                <c:pt idx="6">
                  <c:v>21.09</c:v>
                </c:pt>
                <c:pt idx="7">
                  <c:v>20.130000000000003</c:v>
                </c:pt>
                <c:pt idx="8">
                  <c:v>19.66</c:v>
                </c:pt>
                <c:pt idx="9">
                  <c:v>18.959999999999997</c:v>
                </c:pt>
                <c:pt idx="10">
                  <c:v>18.670000000000005</c:v>
                </c:pt>
                <c:pt idx="11">
                  <c:v>17.82</c:v>
                </c:pt>
                <c:pt idx="12">
                  <c:v>16.36</c:v>
                </c:pt>
                <c:pt idx="13">
                  <c:v>16.170000000000005</c:v>
                </c:pt>
                <c:pt idx="14">
                  <c:v>16.110000000000003</c:v>
                </c:pt>
              </c:numCache>
            </c:numRef>
          </c:xVal>
          <c:yVal>
            <c:numRef>
              <c:f>('LL3-Aug 25'!$A$3:$A$12,'LL3-Aug 25'!$A$14:$A$18)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19</c:v>
                </c:pt>
              </c:numCache>
            </c:numRef>
          </c:yVal>
        </c:ser>
        <c:ser>
          <c:idx val="7"/>
          <c:order val="7"/>
          <c:tx>
            <c:v>9-Sep</c:v>
          </c:tx>
          <c:spPr>
            <a:ln>
              <a:solidFill>
                <a:srgbClr val="92D050"/>
              </a:solidFill>
            </a:ln>
          </c:spPr>
          <c:marker>
            <c:symbol val="diamond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('LL3-Sep 9'!$B$3:$B$12,'LL3-Sep 9'!$B$14:$B$18)</c:f>
              <c:numCache>
                <c:formatCode>General</c:formatCode>
                <c:ptCount val="15"/>
                <c:pt idx="0">
                  <c:v>18.34</c:v>
                </c:pt>
                <c:pt idx="1">
                  <c:v>18.329999999999995</c:v>
                </c:pt>
                <c:pt idx="2">
                  <c:v>18.32</c:v>
                </c:pt>
                <c:pt idx="3">
                  <c:v>18.309999999999999</c:v>
                </c:pt>
                <c:pt idx="4">
                  <c:v>18.3</c:v>
                </c:pt>
                <c:pt idx="5">
                  <c:v>18.29</c:v>
                </c:pt>
                <c:pt idx="6">
                  <c:v>18.239999999999995</c:v>
                </c:pt>
                <c:pt idx="7">
                  <c:v>18.05</c:v>
                </c:pt>
                <c:pt idx="8">
                  <c:v>17.89</c:v>
                </c:pt>
                <c:pt idx="9">
                  <c:v>17.690000000000001</c:v>
                </c:pt>
                <c:pt idx="10">
                  <c:v>17.47</c:v>
                </c:pt>
                <c:pt idx="11">
                  <c:v>16.87</c:v>
                </c:pt>
                <c:pt idx="12">
                  <c:v>14.89</c:v>
                </c:pt>
                <c:pt idx="13">
                  <c:v>13.81</c:v>
                </c:pt>
                <c:pt idx="14">
                  <c:v>13.729999999999999</c:v>
                </c:pt>
              </c:numCache>
            </c:numRef>
          </c:xVal>
          <c:yVal>
            <c:numRef>
              <c:f>('LL3-Sep 9'!$A$3:$A$12,'LL3-Sep 9'!$A$14:$A$18)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19.5</c:v>
                </c:pt>
              </c:numCache>
            </c:numRef>
          </c:yVal>
        </c:ser>
        <c:ser>
          <c:idx val="8"/>
          <c:order val="8"/>
          <c:tx>
            <c:v>24-Sep</c:v>
          </c:tx>
          <c:marker>
            <c:symbol val="star"/>
            <c:size val="7"/>
          </c:marker>
          <c:xVal>
            <c:numRef>
              <c:f>('LL3-Sep 24'!$B$3:$B$12,'LL3-Sep 24'!$B$14:$B$18)</c:f>
              <c:numCache>
                <c:formatCode>General</c:formatCode>
                <c:ptCount val="15"/>
                <c:pt idx="0">
                  <c:v>17.399999999999999</c:v>
                </c:pt>
                <c:pt idx="1">
                  <c:v>17.38</c:v>
                </c:pt>
                <c:pt idx="2">
                  <c:v>17.38</c:v>
                </c:pt>
                <c:pt idx="3">
                  <c:v>17.37</c:v>
                </c:pt>
                <c:pt idx="4">
                  <c:v>17.37</c:v>
                </c:pt>
                <c:pt idx="5">
                  <c:v>17.36</c:v>
                </c:pt>
                <c:pt idx="6">
                  <c:v>17.36</c:v>
                </c:pt>
                <c:pt idx="7">
                  <c:v>17.34</c:v>
                </c:pt>
                <c:pt idx="8">
                  <c:v>17.25</c:v>
                </c:pt>
                <c:pt idx="9">
                  <c:v>17.04</c:v>
                </c:pt>
                <c:pt idx="10">
                  <c:v>17</c:v>
                </c:pt>
                <c:pt idx="11">
                  <c:v>16.2</c:v>
                </c:pt>
                <c:pt idx="12">
                  <c:v>14.350000000000001</c:v>
                </c:pt>
                <c:pt idx="13">
                  <c:v>14.27</c:v>
                </c:pt>
                <c:pt idx="14">
                  <c:v>14.239999999999998</c:v>
                </c:pt>
              </c:numCache>
            </c:numRef>
          </c:xVal>
          <c:yVal>
            <c:numRef>
              <c:f>('LL3-Sep 24'!$A$3:$A$12,'LL3-Sep 24'!$A$14:$A$18)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19</c:v>
                </c:pt>
              </c:numCache>
            </c:numRef>
          </c:yVal>
        </c:ser>
        <c:axId val="83620608"/>
        <c:axId val="83622528"/>
      </c:scatterChart>
      <c:valAx>
        <c:axId val="83620608"/>
        <c:scaling>
          <c:orientation val="minMax"/>
          <c:max val="30"/>
          <c:min val="0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(deg C)</a:t>
                </a:r>
              </a:p>
            </c:rich>
          </c:tx>
          <c:layout/>
        </c:title>
        <c:numFmt formatCode="General" sourceLinked="1"/>
        <c:tickLblPos val="nextTo"/>
        <c:crossAx val="83622528"/>
        <c:crosses val="autoZero"/>
        <c:crossBetween val="midCat"/>
      </c:valAx>
      <c:valAx>
        <c:axId val="83622528"/>
        <c:scaling>
          <c:orientation val="maxMin"/>
          <c:max val="2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General" sourceLinked="1"/>
        <c:tickLblPos val="nextTo"/>
        <c:crossAx val="83620608"/>
        <c:crosses val="autoZero"/>
        <c:crossBetween val="midCat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cat>
            <c:strRef>
              <c:f>'LL2-Sep 23'!$A$42:$A$50</c:f>
              <c:strCache>
                <c:ptCount val="9"/>
                <c:pt idx="0">
                  <c:v>5/13/15</c:v>
                </c:pt>
                <c:pt idx="1">
                  <c:v>6/9/15</c:v>
                </c:pt>
                <c:pt idx="2">
                  <c:v>6/23/15</c:v>
                </c:pt>
                <c:pt idx="3">
                  <c:v>7/7/15</c:v>
                </c:pt>
                <c:pt idx="4">
                  <c:v>7/21/15</c:v>
                </c:pt>
                <c:pt idx="5">
                  <c:v>8/4/15</c:v>
                </c:pt>
                <c:pt idx="6">
                  <c:v>8/24/15</c:v>
                </c:pt>
                <c:pt idx="7">
                  <c:v>9/8/15</c:v>
                </c:pt>
                <c:pt idx="8">
                  <c:v>9/23/15</c:v>
                </c:pt>
              </c:strCache>
            </c:strRef>
          </c:cat>
          <c:val>
            <c:numRef>
              <c:f>'LL2-Sep 23'!$B$42:$B$50</c:f>
              <c:numCache>
                <c:formatCode>0.0</c:formatCode>
                <c:ptCount val="9"/>
                <c:pt idx="0">
                  <c:v>2.1</c:v>
                </c:pt>
                <c:pt idx="1">
                  <c:v>5.8</c:v>
                </c:pt>
                <c:pt idx="2">
                  <c:v>8.0333333333333332</c:v>
                </c:pt>
                <c:pt idx="3">
                  <c:v>4.7</c:v>
                </c:pt>
                <c:pt idx="4">
                  <c:v>3.5333333333333332</c:v>
                </c:pt>
                <c:pt idx="5">
                  <c:v>3.1999999999999997</c:v>
                </c:pt>
                <c:pt idx="6">
                  <c:v>3</c:v>
                </c:pt>
                <c:pt idx="7">
                  <c:v>3.0333333333333332</c:v>
                </c:pt>
                <c:pt idx="8">
                  <c:v>3.5666666666666664</c:v>
                </c:pt>
              </c:numCache>
            </c:numRef>
          </c:val>
        </c:ser>
        <c:axId val="83840384"/>
        <c:axId val="83842560"/>
      </c:barChart>
      <c:catAx>
        <c:axId val="83840384"/>
        <c:scaling>
          <c:orientation val="minMax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Secchi</a:t>
                </a:r>
                <a:r>
                  <a:rPr lang="en-US" baseline="0"/>
                  <a:t> Disk Depth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83842560"/>
        <c:crosses val="autoZero"/>
        <c:auto val="1"/>
        <c:lblAlgn val="ctr"/>
        <c:lblOffset val="100"/>
      </c:catAx>
      <c:valAx>
        <c:axId val="83842560"/>
        <c:scaling>
          <c:orientation val="maxMin"/>
          <c:max val="1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0.0" sourceLinked="1"/>
        <c:tickLblPos val="nextTo"/>
        <c:crossAx val="838403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v>May</c:v>
          </c:tx>
          <c:xVal>
            <c:numRef>
              <c:f>('LL2-May'!$B$3:$B$8,'LL2-May'!$B$10:$B$19,'LL2-May'!$B$21)</c:f>
              <c:numCache>
                <c:formatCode>General</c:formatCode>
                <c:ptCount val="17"/>
                <c:pt idx="0">
                  <c:v>14.239999999999998</c:v>
                </c:pt>
                <c:pt idx="1">
                  <c:v>14.26</c:v>
                </c:pt>
                <c:pt idx="2">
                  <c:v>14.239999999999998</c:v>
                </c:pt>
                <c:pt idx="3">
                  <c:v>14.229999999999999</c:v>
                </c:pt>
                <c:pt idx="4">
                  <c:v>14.25</c:v>
                </c:pt>
                <c:pt idx="5">
                  <c:v>14.25</c:v>
                </c:pt>
                <c:pt idx="6">
                  <c:v>14.239999999999998</c:v>
                </c:pt>
                <c:pt idx="7">
                  <c:v>14.09</c:v>
                </c:pt>
                <c:pt idx="8">
                  <c:v>14.04</c:v>
                </c:pt>
                <c:pt idx="9">
                  <c:v>13.96</c:v>
                </c:pt>
                <c:pt idx="10">
                  <c:v>13.92</c:v>
                </c:pt>
                <c:pt idx="11">
                  <c:v>13.88</c:v>
                </c:pt>
                <c:pt idx="12">
                  <c:v>12.98</c:v>
                </c:pt>
                <c:pt idx="13">
                  <c:v>12.18</c:v>
                </c:pt>
                <c:pt idx="14">
                  <c:v>11.05</c:v>
                </c:pt>
                <c:pt idx="15">
                  <c:v>10.38</c:v>
                </c:pt>
                <c:pt idx="16">
                  <c:v>10.33</c:v>
                </c:pt>
              </c:numCache>
            </c:numRef>
          </c:xVal>
          <c:yVal>
            <c:numRef>
              <c:f>('LL2-May'!$A$3:$A$8,'LL2-May'!$A$10:$A$19,'LL2-May'!$A$21)</c:f>
              <c:numCache>
                <c:formatCode>General</c:formatCode>
                <c:ptCount val="17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25.5</c:v>
                </c:pt>
              </c:numCache>
            </c:numRef>
          </c:yVal>
        </c:ser>
        <c:ser>
          <c:idx val="1"/>
          <c:order val="1"/>
          <c:tx>
            <c:v>9-Jun</c:v>
          </c:tx>
          <c:xVal>
            <c:numRef>
              <c:f>('LL2-Jun 9'!$B$3:$B$8,'LL2-Jun 9'!$B$10:$B$19,'LL2-Jun 9'!$B$21)</c:f>
              <c:numCache>
                <c:formatCode>General</c:formatCode>
                <c:ptCount val="17"/>
                <c:pt idx="0">
                  <c:v>23.36</c:v>
                </c:pt>
                <c:pt idx="1">
                  <c:v>23.21</c:v>
                </c:pt>
                <c:pt idx="2">
                  <c:v>23.04</c:v>
                </c:pt>
                <c:pt idx="3">
                  <c:v>22.49</c:v>
                </c:pt>
                <c:pt idx="4">
                  <c:v>20.71</c:v>
                </c:pt>
                <c:pt idx="5">
                  <c:v>19.59</c:v>
                </c:pt>
                <c:pt idx="6">
                  <c:v>19.47</c:v>
                </c:pt>
                <c:pt idx="7">
                  <c:v>18.979999999999997</c:v>
                </c:pt>
                <c:pt idx="8">
                  <c:v>18.5</c:v>
                </c:pt>
                <c:pt idx="9">
                  <c:v>18.2</c:v>
                </c:pt>
                <c:pt idx="10">
                  <c:v>18.09</c:v>
                </c:pt>
                <c:pt idx="11">
                  <c:v>17.279999999999998</c:v>
                </c:pt>
                <c:pt idx="12">
                  <c:v>16.64</c:v>
                </c:pt>
                <c:pt idx="13">
                  <c:v>15.8</c:v>
                </c:pt>
                <c:pt idx="14">
                  <c:v>14.59</c:v>
                </c:pt>
                <c:pt idx="15">
                  <c:v>13.62</c:v>
                </c:pt>
                <c:pt idx="16">
                  <c:v>13.11</c:v>
                </c:pt>
              </c:numCache>
            </c:numRef>
          </c:xVal>
          <c:yVal>
            <c:numRef>
              <c:f>('LL2-Jun 9'!$A$3:$A$8,'LL2-Jun 9'!$A$10:$A$19,'LL2-Jun 9'!$A$21)</c:f>
              <c:numCache>
                <c:formatCode>General</c:formatCode>
                <c:ptCount val="17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25.5</c:v>
                </c:pt>
              </c:numCache>
            </c:numRef>
          </c:yVal>
        </c:ser>
        <c:ser>
          <c:idx val="2"/>
          <c:order val="2"/>
          <c:tx>
            <c:v>23-Jun</c:v>
          </c:tx>
          <c:xVal>
            <c:numRef>
              <c:f>('LL2-Jun 23'!$B$3:$B$8,'LL2-Jun 23'!$B$10:$B$19,'LL2-Jun 23'!$B$21)</c:f>
              <c:numCache>
                <c:formatCode>General</c:formatCode>
                <c:ptCount val="17"/>
                <c:pt idx="0">
                  <c:v>22.610000000000003</c:v>
                </c:pt>
                <c:pt idx="1">
                  <c:v>22.59</c:v>
                </c:pt>
                <c:pt idx="2">
                  <c:v>22.54</c:v>
                </c:pt>
                <c:pt idx="3">
                  <c:v>22.27</c:v>
                </c:pt>
                <c:pt idx="4">
                  <c:v>22.21</c:v>
                </c:pt>
                <c:pt idx="5">
                  <c:v>22.17</c:v>
                </c:pt>
                <c:pt idx="6">
                  <c:v>22</c:v>
                </c:pt>
                <c:pt idx="7">
                  <c:v>21.12</c:v>
                </c:pt>
                <c:pt idx="8">
                  <c:v>19.45</c:v>
                </c:pt>
                <c:pt idx="9">
                  <c:v>18.68</c:v>
                </c:pt>
                <c:pt idx="10">
                  <c:v>18.479999999999997</c:v>
                </c:pt>
                <c:pt idx="11">
                  <c:v>18.010000000000005</c:v>
                </c:pt>
                <c:pt idx="12">
                  <c:v>17.559999999999999</c:v>
                </c:pt>
                <c:pt idx="13">
                  <c:v>17.02</c:v>
                </c:pt>
                <c:pt idx="14">
                  <c:v>16.059999999999999</c:v>
                </c:pt>
                <c:pt idx="15">
                  <c:v>14.1</c:v>
                </c:pt>
                <c:pt idx="16">
                  <c:v>13.48</c:v>
                </c:pt>
              </c:numCache>
            </c:numRef>
          </c:xVal>
          <c:yVal>
            <c:numRef>
              <c:f>('LL2-Jun 23'!$A$3:$A$8,'LL2-Jun 23'!$A$10:$A$19,'LL2-Jun 23'!$A$21)</c:f>
              <c:numCache>
                <c:formatCode>General</c:formatCode>
                <c:ptCount val="17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25</c:v>
                </c:pt>
              </c:numCache>
            </c:numRef>
          </c:yVal>
        </c:ser>
        <c:ser>
          <c:idx val="3"/>
          <c:order val="3"/>
          <c:tx>
            <c:v>7-Jul</c:v>
          </c:tx>
          <c:xVal>
            <c:numRef>
              <c:f>('LL2-Jul 7'!$B$3:$B$8,'LL2-Jul 7'!$B$10:$B$19,'LL2-Jul 7'!$B$21)</c:f>
              <c:numCache>
                <c:formatCode>General</c:formatCode>
                <c:ptCount val="17"/>
                <c:pt idx="0">
                  <c:v>24.47</c:v>
                </c:pt>
                <c:pt idx="1">
                  <c:v>24.47</c:v>
                </c:pt>
                <c:pt idx="2">
                  <c:v>24.4</c:v>
                </c:pt>
                <c:pt idx="3">
                  <c:v>24.310000000000002</c:v>
                </c:pt>
                <c:pt idx="4">
                  <c:v>24.16</c:v>
                </c:pt>
                <c:pt idx="5">
                  <c:v>24.06</c:v>
                </c:pt>
                <c:pt idx="6">
                  <c:v>23.95</c:v>
                </c:pt>
                <c:pt idx="7">
                  <c:v>21.91</c:v>
                </c:pt>
                <c:pt idx="8">
                  <c:v>20.630000000000003</c:v>
                </c:pt>
                <c:pt idx="9">
                  <c:v>20.170000000000005</c:v>
                </c:pt>
                <c:pt idx="10">
                  <c:v>19.47</c:v>
                </c:pt>
                <c:pt idx="11">
                  <c:v>19.100000000000001</c:v>
                </c:pt>
                <c:pt idx="12">
                  <c:v>17.84</c:v>
                </c:pt>
                <c:pt idx="13">
                  <c:v>17.260000000000002</c:v>
                </c:pt>
                <c:pt idx="14">
                  <c:v>16.93</c:v>
                </c:pt>
                <c:pt idx="15">
                  <c:v>15.02</c:v>
                </c:pt>
                <c:pt idx="16">
                  <c:v>13.97</c:v>
                </c:pt>
              </c:numCache>
            </c:numRef>
          </c:xVal>
          <c:yVal>
            <c:numRef>
              <c:f>('LL2-Jul 7'!$A$3:$A$8,'LL2-Jul 7'!$A$10:$A$19,'LL2-Jul 7'!$A$21)</c:f>
              <c:numCache>
                <c:formatCode>General</c:formatCode>
                <c:ptCount val="17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25</c:v>
                </c:pt>
              </c:numCache>
            </c:numRef>
          </c:yVal>
        </c:ser>
        <c:ser>
          <c:idx val="4"/>
          <c:order val="4"/>
          <c:tx>
            <c:v>21-Jul</c:v>
          </c:tx>
          <c:xVal>
            <c:numRef>
              <c:f>('LL2-Jul 21'!$B$3:$B$8,'LL2-Jul 21'!$B$10:$B$19,'LL2-Jul 21'!$B$21)</c:f>
              <c:numCache>
                <c:formatCode>General</c:formatCode>
                <c:ptCount val="17"/>
                <c:pt idx="0">
                  <c:v>24.36</c:v>
                </c:pt>
                <c:pt idx="1">
                  <c:v>24.37</c:v>
                </c:pt>
                <c:pt idx="2">
                  <c:v>24.35</c:v>
                </c:pt>
                <c:pt idx="3">
                  <c:v>24.330000000000002</c:v>
                </c:pt>
                <c:pt idx="4">
                  <c:v>24.34</c:v>
                </c:pt>
                <c:pt idx="5">
                  <c:v>24.32</c:v>
                </c:pt>
                <c:pt idx="6">
                  <c:v>24.25</c:v>
                </c:pt>
                <c:pt idx="7">
                  <c:v>23.91</c:v>
                </c:pt>
                <c:pt idx="8">
                  <c:v>20.459999999999997</c:v>
                </c:pt>
                <c:pt idx="9">
                  <c:v>19.579999999999995</c:v>
                </c:pt>
                <c:pt idx="10">
                  <c:v>19.14</c:v>
                </c:pt>
                <c:pt idx="11">
                  <c:v>18.3</c:v>
                </c:pt>
                <c:pt idx="12">
                  <c:v>17.93</c:v>
                </c:pt>
                <c:pt idx="13">
                  <c:v>17.559999999999999</c:v>
                </c:pt>
                <c:pt idx="14">
                  <c:v>16.579999999999995</c:v>
                </c:pt>
                <c:pt idx="15">
                  <c:v>14.76</c:v>
                </c:pt>
                <c:pt idx="16">
                  <c:v>14.229999999999999</c:v>
                </c:pt>
              </c:numCache>
            </c:numRef>
          </c:xVal>
          <c:yVal>
            <c:numRef>
              <c:f>('LL2-Jul 21'!$A$3:$A$8,'LL2-Jul 21'!$A$10:$A$19,'LL2-Jul 21'!$A$21)</c:f>
              <c:numCache>
                <c:formatCode>General</c:formatCode>
                <c:ptCount val="17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25</c:v>
                </c:pt>
              </c:numCache>
            </c:numRef>
          </c:yVal>
        </c:ser>
        <c:ser>
          <c:idx val="5"/>
          <c:order val="5"/>
          <c:tx>
            <c:v>4-Aug</c:v>
          </c:tx>
          <c:xVal>
            <c:numRef>
              <c:f>('LL2-Aug 4'!$B$3:$B$8,'LL2-Aug 4'!$B$10:$B$19,'LL2-Aug 4'!$B$21)</c:f>
              <c:numCache>
                <c:formatCode>General</c:formatCode>
                <c:ptCount val="17"/>
                <c:pt idx="0">
                  <c:v>23.45</c:v>
                </c:pt>
                <c:pt idx="1">
                  <c:v>23.459999999999997</c:v>
                </c:pt>
                <c:pt idx="2">
                  <c:v>23.41</c:v>
                </c:pt>
                <c:pt idx="3">
                  <c:v>23.2</c:v>
                </c:pt>
                <c:pt idx="4">
                  <c:v>23.150000000000002</c:v>
                </c:pt>
                <c:pt idx="5">
                  <c:v>22.6</c:v>
                </c:pt>
                <c:pt idx="6">
                  <c:v>21.79</c:v>
                </c:pt>
                <c:pt idx="7">
                  <c:v>21.16</c:v>
                </c:pt>
                <c:pt idx="8">
                  <c:v>20.07</c:v>
                </c:pt>
                <c:pt idx="9">
                  <c:v>19.38</c:v>
                </c:pt>
                <c:pt idx="10">
                  <c:v>18.809999999999999</c:v>
                </c:pt>
                <c:pt idx="11">
                  <c:v>18.190000000000001</c:v>
                </c:pt>
                <c:pt idx="12">
                  <c:v>17.86</c:v>
                </c:pt>
                <c:pt idx="13">
                  <c:v>17.47</c:v>
                </c:pt>
                <c:pt idx="14">
                  <c:v>17.05</c:v>
                </c:pt>
                <c:pt idx="15">
                  <c:v>16.29</c:v>
                </c:pt>
                <c:pt idx="16">
                  <c:v>15.7</c:v>
                </c:pt>
              </c:numCache>
            </c:numRef>
          </c:xVal>
          <c:yVal>
            <c:numRef>
              <c:f>('LL2-Aug 4'!$A$3:$A$8,'LL2-Aug 4'!$A$10:$A$19,'LL2-Aug 4'!$A$21)</c:f>
              <c:numCache>
                <c:formatCode>General</c:formatCode>
                <c:ptCount val="17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25</c:v>
                </c:pt>
              </c:numCache>
            </c:numRef>
          </c:yVal>
        </c:ser>
        <c:ser>
          <c:idx val="6"/>
          <c:order val="6"/>
          <c:tx>
            <c:v>24-Aug</c:v>
          </c:tx>
          <c:xVal>
            <c:numRef>
              <c:f>('LL2-Aug 24'!$B$3:$B$8,'LL2-Aug 24'!$B$10:$B$19,'LL2-Aug 24'!$B$21)</c:f>
              <c:numCache>
                <c:formatCode>General</c:formatCode>
                <c:ptCount val="17"/>
                <c:pt idx="0">
                  <c:v>21.56</c:v>
                </c:pt>
                <c:pt idx="1">
                  <c:v>21.56</c:v>
                </c:pt>
                <c:pt idx="2">
                  <c:v>21.459999999999997</c:v>
                </c:pt>
                <c:pt idx="3">
                  <c:v>21.39</c:v>
                </c:pt>
                <c:pt idx="4">
                  <c:v>21.36</c:v>
                </c:pt>
                <c:pt idx="5">
                  <c:v>21.3</c:v>
                </c:pt>
                <c:pt idx="6">
                  <c:v>21.110000000000003</c:v>
                </c:pt>
                <c:pt idx="7">
                  <c:v>19.97</c:v>
                </c:pt>
                <c:pt idx="8">
                  <c:v>19.14</c:v>
                </c:pt>
                <c:pt idx="9">
                  <c:v>18.71</c:v>
                </c:pt>
                <c:pt idx="10">
                  <c:v>18.32</c:v>
                </c:pt>
                <c:pt idx="11">
                  <c:v>17.829999999999995</c:v>
                </c:pt>
                <c:pt idx="12">
                  <c:v>17.36</c:v>
                </c:pt>
                <c:pt idx="13">
                  <c:v>17.149999999999999</c:v>
                </c:pt>
                <c:pt idx="14">
                  <c:v>16.91</c:v>
                </c:pt>
                <c:pt idx="15">
                  <c:v>16.45</c:v>
                </c:pt>
                <c:pt idx="16">
                  <c:v>15.16</c:v>
                </c:pt>
              </c:numCache>
            </c:numRef>
          </c:xVal>
          <c:yVal>
            <c:numRef>
              <c:f>('LL2-Aug 24'!$A$3:$A$8,'LL2-Aug 24'!$A$10:$A$19,'LL2-Aug 24'!$A$21)</c:f>
              <c:numCache>
                <c:formatCode>General</c:formatCode>
                <c:ptCount val="17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25</c:v>
                </c:pt>
              </c:numCache>
            </c:numRef>
          </c:yVal>
        </c:ser>
        <c:ser>
          <c:idx val="7"/>
          <c:order val="7"/>
          <c:tx>
            <c:v>8-Sep</c:v>
          </c:tx>
          <c:spPr>
            <a:ln>
              <a:solidFill>
                <a:srgbClr val="92D050"/>
              </a:solidFill>
            </a:ln>
          </c:spPr>
          <c:marker>
            <c:symbol val="diamond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('LL2-Sep 8'!$B$3:$B$8,'LL2-Sep 8'!$B$10:$B$19,'LL2-Sep 8'!$B$21)</c:f>
              <c:numCache>
                <c:formatCode>General</c:formatCode>
                <c:ptCount val="17"/>
                <c:pt idx="0">
                  <c:v>18.459999999999997</c:v>
                </c:pt>
                <c:pt idx="1">
                  <c:v>18.459999999999997</c:v>
                </c:pt>
                <c:pt idx="2">
                  <c:v>18.420000000000002</c:v>
                </c:pt>
                <c:pt idx="3">
                  <c:v>18.37</c:v>
                </c:pt>
                <c:pt idx="4">
                  <c:v>18.350000000000001</c:v>
                </c:pt>
                <c:pt idx="5">
                  <c:v>18.350000000000001</c:v>
                </c:pt>
                <c:pt idx="6">
                  <c:v>18.32</c:v>
                </c:pt>
                <c:pt idx="7">
                  <c:v>18.23</c:v>
                </c:pt>
                <c:pt idx="8">
                  <c:v>17.959999999999997</c:v>
                </c:pt>
                <c:pt idx="9">
                  <c:v>17.59</c:v>
                </c:pt>
                <c:pt idx="10">
                  <c:v>17.39</c:v>
                </c:pt>
                <c:pt idx="11">
                  <c:v>17.05</c:v>
                </c:pt>
                <c:pt idx="12">
                  <c:v>16.649999999999999</c:v>
                </c:pt>
                <c:pt idx="13">
                  <c:v>15.719999999999999</c:v>
                </c:pt>
                <c:pt idx="14">
                  <c:v>15.15</c:v>
                </c:pt>
                <c:pt idx="15">
                  <c:v>14.89</c:v>
                </c:pt>
                <c:pt idx="16">
                  <c:v>14.89</c:v>
                </c:pt>
              </c:numCache>
            </c:numRef>
          </c:xVal>
          <c:yVal>
            <c:numRef>
              <c:f>('LL2-Sep 8'!$A$3:$A$8,'LL2-Sep 8'!$A$10:$A$19,'LL2-Sep 8'!$A$21)</c:f>
              <c:numCache>
                <c:formatCode>General</c:formatCode>
                <c:ptCount val="17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25.5</c:v>
                </c:pt>
              </c:numCache>
            </c:numRef>
          </c:yVal>
        </c:ser>
        <c:ser>
          <c:idx val="8"/>
          <c:order val="8"/>
          <c:tx>
            <c:v>23-Sep</c:v>
          </c:tx>
          <c:marker>
            <c:symbol val="star"/>
            <c:size val="7"/>
          </c:marker>
          <c:xVal>
            <c:numRef>
              <c:f>('LL2-Sep 23'!$B$3:$B$8,'LL2-Sep 23'!$B$10:$B$19,'LL2-Sep 23'!$B$21)</c:f>
              <c:numCache>
                <c:formatCode>General</c:formatCode>
                <c:ptCount val="17"/>
                <c:pt idx="0">
                  <c:v>17.7</c:v>
                </c:pt>
                <c:pt idx="1">
                  <c:v>17.670000000000005</c:v>
                </c:pt>
                <c:pt idx="2">
                  <c:v>17.630000000000003</c:v>
                </c:pt>
                <c:pt idx="3">
                  <c:v>17.479999999999997</c:v>
                </c:pt>
                <c:pt idx="4">
                  <c:v>17.5</c:v>
                </c:pt>
                <c:pt idx="5">
                  <c:v>17.45</c:v>
                </c:pt>
                <c:pt idx="6">
                  <c:v>17.43</c:v>
                </c:pt>
                <c:pt idx="7">
                  <c:v>17.41</c:v>
                </c:pt>
                <c:pt idx="8">
                  <c:v>17.37</c:v>
                </c:pt>
                <c:pt idx="9">
                  <c:v>17.34</c:v>
                </c:pt>
                <c:pt idx="10">
                  <c:v>17.100000000000001</c:v>
                </c:pt>
                <c:pt idx="11">
                  <c:v>16.100000000000001</c:v>
                </c:pt>
                <c:pt idx="12">
                  <c:v>15.350000000000001</c:v>
                </c:pt>
                <c:pt idx="13">
                  <c:v>14.68</c:v>
                </c:pt>
                <c:pt idx="14">
                  <c:v>13.99</c:v>
                </c:pt>
                <c:pt idx="15">
                  <c:v>13.739999999999998</c:v>
                </c:pt>
                <c:pt idx="16">
                  <c:v>13.739999999999998</c:v>
                </c:pt>
              </c:numCache>
            </c:numRef>
          </c:xVal>
          <c:yVal>
            <c:numRef>
              <c:f>('LL2-Sep 23'!$A$3:$A$8,'LL2-Sep 23'!$A$10:$A$19,'LL2-Sep 23'!$A$21)</c:f>
              <c:numCache>
                <c:formatCode>General</c:formatCode>
                <c:ptCount val="17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12</c:v>
                </c:pt>
                <c:pt idx="12">
                  <c:v>15</c:v>
                </c:pt>
                <c:pt idx="13">
                  <c:v>18</c:v>
                </c:pt>
                <c:pt idx="14">
                  <c:v>21</c:v>
                </c:pt>
                <c:pt idx="15">
                  <c:v>24</c:v>
                </c:pt>
                <c:pt idx="16">
                  <c:v>25</c:v>
                </c:pt>
              </c:numCache>
            </c:numRef>
          </c:yVal>
        </c:ser>
        <c:axId val="83979264"/>
        <c:axId val="83989632"/>
      </c:scatterChart>
      <c:valAx>
        <c:axId val="83979264"/>
        <c:scaling>
          <c:orientation val="minMax"/>
          <c:max val="30"/>
          <c:min val="0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(deg C)</a:t>
                </a:r>
              </a:p>
            </c:rich>
          </c:tx>
          <c:layout/>
        </c:title>
        <c:numFmt formatCode="General" sourceLinked="1"/>
        <c:tickLblPos val="nextTo"/>
        <c:crossAx val="83989632"/>
        <c:crosses val="autoZero"/>
        <c:crossBetween val="midCat"/>
      </c:valAx>
      <c:valAx>
        <c:axId val="83989632"/>
        <c:scaling>
          <c:orientation val="maxMin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General" sourceLinked="1"/>
        <c:tickLblPos val="nextTo"/>
        <c:crossAx val="83979264"/>
        <c:crosses val="autoZero"/>
        <c:crossBetween val="midCat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cat>
            <c:strRef>
              <c:f>'LL1-Sep 23'!$A$42:$A$50</c:f>
              <c:strCache>
                <c:ptCount val="9"/>
                <c:pt idx="0">
                  <c:v>5/13/15</c:v>
                </c:pt>
                <c:pt idx="1">
                  <c:v>6/9/15</c:v>
                </c:pt>
                <c:pt idx="2">
                  <c:v>6/23/15</c:v>
                </c:pt>
                <c:pt idx="3">
                  <c:v>7/7/15</c:v>
                </c:pt>
                <c:pt idx="4">
                  <c:v>7/21/15</c:v>
                </c:pt>
                <c:pt idx="5">
                  <c:v>8/4/15</c:v>
                </c:pt>
                <c:pt idx="6">
                  <c:v>8/24/15</c:v>
                </c:pt>
                <c:pt idx="7">
                  <c:v>9/8/15</c:v>
                </c:pt>
                <c:pt idx="8">
                  <c:v>9/23/15</c:v>
                </c:pt>
              </c:strCache>
            </c:strRef>
          </c:cat>
          <c:val>
            <c:numRef>
              <c:f>'LL1-Sep 23'!$B$42:$B$50</c:f>
              <c:numCache>
                <c:formatCode>0.0</c:formatCode>
                <c:ptCount val="9"/>
                <c:pt idx="0">
                  <c:v>2</c:v>
                </c:pt>
                <c:pt idx="1">
                  <c:v>7.1333333333333337</c:v>
                </c:pt>
                <c:pt idx="2">
                  <c:v>9.3000000000000025</c:v>
                </c:pt>
                <c:pt idx="3">
                  <c:v>5.2333333333333343</c:v>
                </c:pt>
                <c:pt idx="4">
                  <c:v>4.4000000000000004</c:v>
                </c:pt>
                <c:pt idx="5">
                  <c:v>4.2666666666666675</c:v>
                </c:pt>
                <c:pt idx="6">
                  <c:v>3.2999999999999994</c:v>
                </c:pt>
                <c:pt idx="7">
                  <c:v>3.7333333333333334</c:v>
                </c:pt>
                <c:pt idx="8">
                  <c:v>4.4333333333333353</c:v>
                </c:pt>
              </c:numCache>
            </c:numRef>
          </c:val>
        </c:ser>
        <c:axId val="84027264"/>
        <c:axId val="84029440"/>
      </c:barChart>
      <c:catAx>
        <c:axId val="84027264"/>
        <c:scaling>
          <c:orientation val="minMax"/>
        </c:scaling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Secchi</a:t>
                </a:r>
                <a:r>
                  <a:rPr lang="en-US" baseline="0"/>
                  <a:t> Disk Depth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84029440"/>
        <c:crosses val="autoZero"/>
        <c:auto val="1"/>
        <c:lblAlgn val="ctr"/>
        <c:lblOffset val="100"/>
      </c:catAx>
      <c:valAx>
        <c:axId val="84029440"/>
        <c:scaling>
          <c:orientation val="maxMin"/>
          <c:max val="1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/>
        </c:title>
        <c:numFmt formatCode="0.0" sourceLinked="1"/>
        <c:tickLblPos val="nextTo"/>
        <c:crossAx val="840272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98A0B2-4CF5-464D-8844-F80C95CEC7EA}" type="datetime1">
              <a:rPr lang="en-US"/>
              <a:pPr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D2A8943-5A8B-4EB4-BA7C-DBCC1C5D3A0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9985935-2770-4B98-A836-CCA1173D8DD2}" type="datetime1">
              <a:rPr lang="en-US"/>
              <a:pPr/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44A7D8-F3D1-405D-94FA-FF63A22A09A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4A7D8-F3D1-405D-94FA-FF63A22A09A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aseline="0" dirty="0" smtClean="0"/>
              <a:t>Avista completes nutrient monitoring in Lake Spokane, May through October. We still have one monitoring event left this year.</a:t>
            </a:r>
          </a:p>
          <a:p>
            <a:pPr>
              <a:buFontTx/>
              <a:buChar char="-"/>
            </a:pPr>
            <a:r>
              <a:rPr lang="en-US" baseline="0" dirty="0" smtClean="0"/>
              <a:t>We are still receiving and processing our data, so today will include information regarding nutrients. I think I’m here today to talk about the low flows and visual observations we have seen this year.</a:t>
            </a:r>
          </a:p>
          <a:p>
            <a:pPr>
              <a:buFontTx/>
              <a:buChar char="-"/>
            </a:pPr>
            <a:r>
              <a:rPr lang="en-US" baseline="0" dirty="0" smtClean="0"/>
              <a:t>So lets lake at these hydrographs to talk about the flows in 2015 compared with previous flow years.</a:t>
            </a:r>
          </a:p>
          <a:p>
            <a:pPr>
              <a:buFontTx/>
              <a:buChar char="-"/>
            </a:pPr>
            <a:r>
              <a:rPr lang="en-US" baseline="0" dirty="0" smtClean="0"/>
              <a:t>Y-axis is flows in </a:t>
            </a:r>
            <a:r>
              <a:rPr lang="en-US" baseline="0" dirty="0" err="1" smtClean="0"/>
              <a:t>cfs</a:t>
            </a:r>
            <a:r>
              <a:rPr lang="en-US" baseline="0" dirty="0" smtClean="0"/>
              <a:t>, x-axis is time showing 2010-2015</a:t>
            </a:r>
          </a:p>
          <a:p>
            <a:pPr>
              <a:buFontTx/>
              <a:buChar char="-"/>
            </a:pPr>
            <a:r>
              <a:rPr lang="en-US" baseline="0" dirty="0" smtClean="0"/>
              <a:t>2010, 2013, 2014 and 2015 lower flow years compared with 2011 and 2012</a:t>
            </a:r>
          </a:p>
          <a:p>
            <a:pPr>
              <a:buFontTx/>
              <a:buChar char="-"/>
            </a:pPr>
            <a:r>
              <a:rPr lang="en-US" baseline="0" dirty="0" smtClean="0"/>
              <a:t>Important to note, with respect to water quality, its not just about the amount of water, but when the water flows through the system.  (peaked Feb. @ </a:t>
            </a:r>
            <a:r>
              <a:rPr lang="en-US" baseline="0" dirty="0" err="1" smtClean="0"/>
              <a:t>MGuire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4A7D8-F3D1-405D-94FA-FF63A22A09A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4A7D8-F3D1-405D-94FA-FF63A22A09A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Post Falls HED</a:t>
            </a:r>
          </a:p>
          <a:p>
            <a:r>
              <a:rPr lang="en-US" dirty="0" smtClean="0"/>
              <a:t>-License</a:t>
            </a:r>
            <a:r>
              <a:rPr lang="en-US" baseline="0" dirty="0" smtClean="0"/>
              <a:t> requirement to maintain CDA Lake elevation at or near 2,128 ft as early as practicable each year, and maintain it until after the first Tuesday following Labor Day.</a:t>
            </a:r>
          </a:p>
          <a:p>
            <a:r>
              <a:rPr lang="en-US" baseline="0" dirty="0" smtClean="0"/>
              <a:t>-Beginning June 7</a:t>
            </a:r>
            <a:r>
              <a:rPr lang="en-US" baseline="30000" dirty="0" smtClean="0"/>
              <a:t>th</a:t>
            </a:r>
            <a:r>
              <a:rPr lang="en-US" baseline="0" dirty="0" smtClean="0"/>
              <a:t> of each year, Avista maintains a minimum discharge of 600 </a:t>
            </a:r>
            <a:r>
              <a:rPr lang="en-US" baseline="0" dirty="0" err="1" smtClean="0"/>
              <a:t>cfs</a:t>
            </a:r>
            <a:r>
              <a:rPr lang="en-US" baseline="0" dirty="0" smtClean="0"/>
              <a:t> from Post Falls.</a:t>
            </a:r>
          </a:p>
          <a:p>
            <a:r>
              <a:rPr lang="en-US" baseline="0" dirty="0" smtClean="0"/>
              <a:t>-If the lakes elevation falls 3 inches below full pool, Avista reduces the discharge to 500 </a:t>
            </a:r>
            <a:r>
              <a:rPr lang="en-US" baseline="0" dirty="0" err="1" smtClean="0"/>
              <a:t>cfs</a:t>
            </a:r>
            <a:r>
              <a:rPr lang="en-US" baseline="0" dirty="0" smtClean="0"/>
              <a:t> until the fall drawdown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4A7D8-F3D1-405D-94FA-FF63A22A09A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-Monitor</a:t>
            </a:r>
            <a:r>
              <a:rPr lang="en-US" baseline="0" dirty="0" smtClean="0"/>
              <a:t> at 6 stations, May </a:t>
            </a:r>
            <a:r>
              <a:rPr lang="en-US" baseline="0" smtClean="0"/>
              <a:t>- October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4A7D8-F3D1-405D-94FA-FF63A22A09A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046" y="3557791"/>
            <a:ext cx="8420469" cy="1470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046" y="5027816"/>
            <a:ext cx="8420470" cy="86199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311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311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902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902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35863"/>
          </a:xfrm>
        </p:spPr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738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15807"/>
            <a:ext cx="8229600" cy="53261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5741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77BE"/>
          </a:solidFill>
          <a:latin typeface="Arial Bold"/>
          <a:ea typeface="ＭＳ Ｐゴシック" charset="-128"/>
          <a:cs typeface="Arial 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77BE"/>
          </a:solidFill>
          <a:latin typeface="Arial Bold" charset="0"/>
          <a:ea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77BE"/>
          </a:solidFill>
          <a:latin typeface="Arial Bold" charset="0"/>
          <a:ea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77BE"/>
          </a:solidFill>
          <a:latin typeface="Arial Bold" charset="0"/>
          <a:ea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77BE"/>
          </a:solidFill>
          <a:latin typeface="Arial Bold" charset="0"/>
          <a:ea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77BE"/>
          </a:solidFill>
          <a:latin typeface="Arial Bold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77BE"/>
          </a:solidFill>
          <a:latin typeface="Arial Bold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77BE"/>
          </a:solidFill>
          <a:latin typeface="Arial Bold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77BE"/>
          </a:solidFill>
          <a:latin typeface="Arial Bold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DO TMDL Advisory Committee </a:t>
            </a:r>
            <a:r>
              <a:rPr lang="en-US" sz="2400" dirty="0" err="1" smtClean="0"/>
              <a:t>Mtg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October, 1, 2015</a:t>
            </a: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Meghan Lunney</a:t>
            </a:r>
          </a:p>
          <a:p>
            <a:r>
              <a:rPr lang="en-US" sz="1600" dirty="0" smtClean="0"/>
              <a:t>Aquatic Resource Specialist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417"/>
            <a:ext cx="1108852" cy="912813"/>
          </a:xfrm>
        </p:spPr>
        <p:txBody>
          <a:bodyPr/>
          <a:lstStyle/>
          <a:p>
            <a:pPr algn="r"/>
            <a:r>
              <a:rPr lang="en-US" dirty="0" smtClean="0"/>
              <a:t>LL1  </a:t>
            </a:r>
            <a:br>
              <a:rPr lang="en-US" dirty="0" smtClean="0"/>
            </a:br>
            <a:r>
              <a:rPr lang="en-US" sz="1200" dirty="0" smtClean="0"/>
              <a:t>(~33 m Depth)</a:t>
            </a:r>
            <a:endParaRPr lang="en-US" sz="1200" dirty="0"/>
          </a:p>
        </p:txBody>
      </p:sp>
      <p:pic>
        <p:nvPicPr>
          <p:cNvPr id="6" name="Picture 5" descr="secchi dis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81" y="3013893"/>
            <a:ext cx="1143000" cy="1143000"/>
          </a:xfrm>
          <a:prstGeom prst="rect">
            <a:avLst/>
          </a:prstGeom>
        </p:spPr>
      </p:pic>
      <p:pic>
        <p:nvPicPr>
          <p:cNvPr id="9" name="Picture 8" descr="lake spokane.PNG"/>
          <p:cNvPicPr/>
          <p:nvPr/>
        </p:nvPicPr>
        <p:blipFill>
          <a:blip r:embed="rId3" cstate="print"/>
          <a:srcRect t="9581" b="15059"/>
          <a:stretch>
            <a:fillRect/>
          </a:stretch>
        </p:blipFill>
        <p:spPr>
          <a:xfrm>
            <a:off x="1108852" y="620422"/>
            <a:ext cx="1685924" cy="99060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20302048">
            <a:off x="1398881" y="299538"/>
            <a:ext cx="246170" cy="818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3424687" y="48417"/>
          <a:ext cx="5273615" cy="317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2922310" y="3345461"/>
          <a:ext cx="4638136" cy="3114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417"/>
            <a:ext cx="1108852" cy="912813"/>
          </a:xfrm>
        </p:spPr>
        <p:txBody>
          <a:bodyPr/>
          <a:lstStyle/>
          <a:p>
            <a:pPr algn="r"/>
            <a:r>
              <a:rPr lang="en-US" dirty="0" smtClean="0"/>
              <a:t>LL0  </a:t>
            </a:r>
            <a:br>
              <a:rPr lang="en-US" dirty="0" smtClean="0"/>
            </a:br>
            <a:r>
              <a:rPr lang="en-US" sz="1200" dirty="0" smtClean="0"/>
              <a:t>(~47 m Depth)</a:t>
            </a:r>
            <a:endParaRPr lang="en-US" sz="1200" dirty="0"/>
          </a:p>
        </p:txBody>
      </p:sp>
      <p:pic>
        <p:nvPicPr>
          <p:cNvPr id="6" name="Picture 5" descr="secchi dis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81" y="3013893"/>
            <a:ext cx="1143000" cy="1143000"/>
          </a:xfrm>
          <a:prstGeom prst="rect">
            <a:avLst/>
          </a:prstGeom>
        </p:spPr>
      </p:pic>
      <p:pic>
        <p:nvPicPr>
          <p:cNvPr id="9" name="Picture 8" descr="lake spokane.PNG"/>
          <p:cNvPicPr/>
          <p:nvPr/>
        </p:nvPicPr>
        <p:blipFill>
          <a:blip r:embed="rId3" cstate="print"/>
          <a:srcRect t="9581" b="15059"/>
          <a:stretch>
            <a:fillRect/>
          </a:stretch>
        </p:blipFill>
        <p:spPr>
          <a:xfrm>
            <a:off x="1108852" y="620422"/>
            <a:ext cx="1685924" cy="99060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1275796" y="299538"/>
            <a:ext cx="246170" cy="818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2922310" y="48417"/>
          <a:ext cx="6172559" cy="3306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2922310" y="3354730"/>
          <a:ext cx="487680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0340"/>
          </a:xfrm>
        </p:spPr>
        <p:txBody>
          <a:bodyPr/>
          <a:lstStyle/>
          <a:p>
            <a:r>
              <a:rPr lang="en-US" sz="2800" dirty="0" smtClean="0"/>
              <a:t>Questions?</a:t>
            </a:r>
            <a:endParaRPr lang="en-US" sz="2800" dirty="0"/>
          </a:p>
        </p:txBody>
      </p:sp>
      <p:pic>
        <p:nvPicPr>
          <p:cNvPr id="5" name="Picture 4" descr="20150911_1031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04978"/>
            <a:ext cx="3450566" cy="2587926"/>
          </a:xfrm>
          <a:prstGeom prst="rect">
            <a:avLst/>
          </a:prstGeom>
        </p:spPr>
      </p:pic>
      <p:pic>
        <p:nvPicPr>
          <p:cNvPr id="6" name="Picture 5" descr="20150723_091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422" y="317025"/>
            <a:ext cx="4090797" cy="3068098"/>
          </a:xfrm>
          <a:prstGeom prst="rect">
            <a:avLst/>
          </a:prstGeom>
        </p:spPr>
      </p:pic>
      <p:pic>
        <p:nvPicPr>
          <p:cNvPr id="7" name="Picture 6" descr="20150826_1231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5" y="3988968"/>
            <a:ext cx="3131389" cy="2348542"/>
          </a:xfrm>
          <a:prstGeom prst="rect">
            <a:avLst/>
          </a:prstGeom>
        </p:spPr>
      </p:pic>
      <p:pic>
        <p:nvPicPr>
          <p:cNvPr id="8" name="Picture 7" descr="20150826_0911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926" y="3774059"/>
            <a:ext cx="2271620" cy="1703715"/>
          </a:xfrm>
          <a:prstGeom prst="rect">
            <a:avLst/>
          </a:prstGeom>
        </p:spPr>
      </p:pic>
      <p:pic>
        <p:nvPicPr>
          <p:cNvPr id="9" name="Picture 8" descr="20150826_11483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196" y="3523896"/>
            <a:ext cx="3312543" cy="2484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080"/>
          </a:xfrm>
        </p:spPr>
        <p:txBody>
          <a:bodyPr/>
          <a:lstStyle/>
          <a:p>
            <a:r>
              <a:rPr lang="en-US" dirty="0" smtClean="0"/>
              <a:t>Lake Spokane Inflow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905435" y="1023178"/>
            <a:ext cx="6875930" cy="48576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667434" y="3182471"/>
            <a:ext cx="77096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7BE"/>
                </a:solidFill>
              </a:rPr>
              <a:t>17,000 </a:t>
            </a:r>
            <a:r>
              <a:rPr lang="en-US" sz="1000" dirty="0" err="1" smtClean="0">
                <a:solidFill>
                  <a:srgbClr val="0077BE"/>
                </a:solidFill>
              </a:rPr>
              <a:t>cfs</a:t>
            </a:r>
            <a:endParaRPr lang="en-US" sz="1000" dirty="0">
              <a:solidFill>
                <a:srgbClr val="0077B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7434" y="5880847"/>
            <a:ext cx="241150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2001 Peak </a:t>
            </a:r>
            <a:r>
              <a:rPr lang="en-US" sz="1000" dirty="0" err="1" smtClean="0"/>
              <a:t>Streamflow</a:t>
            </a:r>
            <a:r>
              <a:rPr lang="en-US" sz="1000" dirty="0" smtClean="0"/>
              <a:t> = 16,800 </a:t>
            </a:r>
            <a:r>
              <a:rPr lang="en-US" sz="1000" dirty="0" err="1" smtClean="0"/>
              <a:t>cfs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2617692" y="1532963"/>
            <a:ext cx="77096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33,700 </a:t>
            </a:r>
            <a:r>
              <a:rPr lang="en-US" sz="1000" dirty="0" err="1" smtClean="0">
                <a:solidFill>
                  <a:srgbClr val="C00000"/>
                </a:solidFill>
              </a:rPr>
              <a:t>cfs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0023" y="1286742"/>
            <a:ext cx="77096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5">
                    <a:lumMod val="75000"/>
                  </a:schemeClr>
                </a:solidFill>
              </a:rPr>
              <a:t>36,600 </a:t>
            </a:r>
            <a:r>
              <a:rPr lang="en-US" sz="1000" dirty="0" err="1" smtClean="0">
                <a:solidFill>
                  <a:schemeClr val="accent5">
                    <a:lumMod val="75000"/>
                  </a:schemeClr>
                </a:solidFill>
              </a:rPr>
              <a:t>cfs</a:t>
            </a:r>
            <a:endParaRPr lang="en-US" sz="1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8211" y="2873495"/>
            <a:ext cx="77096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7030A0"/>
                </a:solidFill>
              </a:rPr>
              <a:t>19,400 </a:t>
            </a:r>
            <a:r>
              <a:rPr lang="en-US" sz="1000" dirty="0" err="1" smtClean="0">
                <a:solidFill>
                  <a:srgbClr val="7030A0"/>
                </a:solidFill>
              </a:rPr>
              <a:t>cfs</a:t>
            </a:r>
            <a:endParaRPr lang="en-US" sz="10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3647" y="2268071"/>
            <a:ext cx="77096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26,600 </a:t>
            </a:r>
            <a:r>
              <a:rPr lang="en-US" sz="1000" dirty="0" err="1" smtClean="0"/>
              <a:t>cfs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1591234" y="6299656"/>
            <a:ext cx="4518211" cy="21544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" dirty="0" smtClean="0"/>
              <a:t>*2001, 2010-2014 Peak </a:t>
            </a:r>
            <a:r>
              <a:rPr lang="en-US" sz="800" dirty="0" err="1" smtClean="0"/>
              <a:t>Streamflows</a:t>
            </a:r>
            <a:r>
              <a:rPr lang="en-US" sz="800" dirty="0" smtClean="0"/>
              <a:t> from USGS, Spokane River @ Spokane Gage</a:t>
            </a:r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6732494" y="2873495"/>
            <a:ext cx="770965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22,500 </a:t>
            </a:r>
            <a:r>
              <a:rPr lang="en-US" sz="1000" dirty="0" err="1" smtClean="0">
                <a:solidFill>
                  <a:srgbClr val="FF0000"/>
                </a:solidFill>
              </a:rPr>
              <a:t>cfs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06" y="501720"/>
            <a:ext cx="6490447" cy="707886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/>
          <a:p>
            <a:endParaRPr lang="en-US" sz="4000" b="1" dirty="0">
              <a:solidFill>
                <a:schemeClr val="bg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654" y="2333625"/>
            <a:ext cx="7575146" cy="3097306"/>
          </a:xfrm>
        </p:spPr>
        <p:txBody>
          <a:bodyPr/>
          <a:lstStyle/>
          <a:p>
            <a:r>
              <a:rPr lang="en-US" dirty="0" smtClean="0"/>
              <a:t>Very Low Snowpack</a:t>
            </a:r>
          </a:p>
          <a:p>
            <a:r>
              <a:rPr lang="en-US" dirty="0" smtClean="0"/>
              <a:t>Early Snowmelt</a:t>
            </a:r>
          </a:p>
          <a:p>
            <a:r>
              <a:rPr lang="en-US" dirty="0" smtClean="0"/>
              <a:t>Record Hot June (and spring/summer)</a:t>
            </a:r>
          </a:p>
          <a:p>
            <a:r>
              <a:rPr lang="en-US" dirty="0" smtClean="0"/>
              <a:t>Very/Record Dry June (and spring/summer)</a:t>
            </a:r>
          </a:p>
          <a:p>
            <a:r>
              <a:rPr lang="en-US" dirty="0" smtClean="0"/>
              <a:t>High </a:t>
            </a:r>
            <a:r>
              <a:rPr lang="en-US" dirty="0" smtClean="0"/>
              <a:t>Evaporation Rates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29" y="498093"/>
            <a:ext cx="914400" cy="91802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44" y="501720"/>
            <a:ext cx="931653" cy="9144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7633" y="1789019"/>
            <a:ext cx="7067520" cy="6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2015 NWS/NOAA Weather Observations</a:t>
            </a:r>
          </a:p>
        </p:txBody>
      </p:sp>
    </p:spTree>
    <p:extLst>
      <p:ext uri="{BB962C8B-B14F-4D97-AF65-F5344CB8AC3E}">
        <p14:creationId xmlns="" xmlns:p14="http://schemas.microsoft.com/office/powerpoint/2010/main" val="7878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613"/>
            <a:ext cx="8229600" cy="687387"/>
          </a:xfrm>
        </p:spPr>
        <p:txBody>
          <a:bodyPr/>
          <a:lstStyle/>
          <a:p>
            <a:r>
              <a:rPr lang="en-US" sz="2800" dirty="0" smtClean="0"/>
              <a:t>Post Falls HED</a:t>
            </a:r>
            <a:endParaRPr lang="en-US" sz="2800" dirty="0"/>
          </a:p>
        </p:txBody>
      </p:sp>
      <p:pic>
        <p:nvPicPr>
          <p:cNvPr id="10" name="Picture 9" descr="Post Falls HED 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62000"/>
            <a:ext cx="8178802" cy="5105400"/>
          </a:xfrm>
          <a:prstGeom prst="rect">
            <a:avLst/>
          </a:prstGeom>
        </p:spPr>
      </p:pic>
      <p:pic>
        <p:nvPicPr>
          <p:cNvPr id="9" name="Content Placeholder 8" descr="Post Falls Dams_Google Earth Image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90352" y="74613"/>
            <a:ext cx="2520215" cy="16675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"/>
            <a:ext cx="8229600" cy="770141"/>
          </a:xfrm>
        </p:spPr>
        <p:txBody>
          <a:bodyPr/>
          <a:lstStyle/>
          <a:p>
            <a:pPr algn="ctr"/>
            <a:r>
              <a:rPr lang="en-US" sz="2800" dirty="0" smtClean="0"/>
              <a:t>Lake Spokane Nutrient Monitoring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Record Low Snowpack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Record Early Snowmelt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Record Hot June (and spring/summer)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Very/Record Dry June (and spring/summer)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Record amount of evaporation measure at Spokane</a:t>
            </a:r>
          </a:p>
          <a:p>
            <a:endParaRPr lang="en-US" dirty="0"/>
          </a:p>
        </p:txBody>
      </p:sp>
      <p:pic>
        <p:nvPicPr>
          <p:cNvPr id="4" name="Picture 3" descr="lake spokane.PNG"/>
          <p:cNvPicPr/>
          <p:nvPr/>
        </p:nvPicPr>
        <p:blipFill>
          <a:blip r:embed="rId3" cstate="print"/>
          <a:srcRect t="9581" b="15059"/>
          <a:stretch>
            <a:fillRect/>
          </a:stretch>
        </p:blipFill>
        <p:spPr>
          <a:xfrm>
            <a:off x="981076" y="1209675"/>
            <a:ext cx="7231634" cy="3666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1252" y="5103674"/>
            <a:ext cx="3281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Water Clarity Indicators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Chlorophyll-a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 smtClean="0"/>
              <a:t>Secchi</a:t>
            </a:r>
            <a:r>
              <a:rPr lang="en-US" dirty="0" smtClean="0"/>
              <a:t> Disk Depth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Algae bloom?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24569" y="572095"/>
            <a:ext cx="3705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May – October </a:t>
            </a:r>
          </a:p>
          <a:p>
            <a:pPr algn="ctr"/>
            <a:r>
              <a:rPr lang="en-US" dirty="0" smtClean="0"/>
              <a:t>Stations: LL5 – LL0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48417"/>
            <a:ext cx="4952999" cy="912813"/>
          </a:xfrm>
        </p:spPr>
        <p:txBody>
          <a:bodyPr/>
          <a:lstStyle/>
          <a:p>
            <a:pPr algn="ctr"/>
            <a:r>
              <a:rPr lang="en-US" dirty="0" smtClean="0"/>
              <a:t>LL5  </a:t>
            </a:r>
            <a:br>
              <a:rPr lang="en-US" dirty="0" smtClean="0"/>
            </a:br>
            <a:r>
              <a:rPr lang="en-US" sz="1200" dirty="0" smtClean="0"/>
              <a:t>(~5 m Depth)</a:t>
            </a:r>
            <a:endParaRPr lang="en-US" sz="1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2495549" y="961230"/>
          <a:ext cx="5572126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086225" y="3399630"/>
          <a:ext cx="4419600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secchi dis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389730"/>
            <a:ext cx="1143000" cy="1143000"/>
          </a:xfrm>
          <a:prstGeom prst="rect">
            <a:avLst/>
          </a:prstGeom>
        </p:spPr>
      </p:pic>
      <p:pic>
        <p:nvPicPr>
          <p:cNvPr id="8" name="Picture 7" descr="LL5 alga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4019551"/>
            <a:ext cx="3096685" cy="2322514"/>
          </a:xfrm>
          <a:prstGeom prst="rect">
            <a:avLst/>
          </a:prstGeom>
        </p:spPr>
      </p:pic>
      <p:pic>
        <p:nvPicPr>
          <p:cNvPr id="9" name="Picture 8" descr="lake spokane.PNG"/>
          <p:cNvPicPr/>
          <p:nvPr/>
        </p:nvPicPr>
        <p:blipFill>
          <a:blip r:embed="rId6" cstate="print"/>
          <a:srcRect t="9581" b="15059"/>
          <a:stretch>
            <a:fillRect/>
          </a:stretch>
        </p:blipFill>
        <p:spPr>
          <a:xfrm>
            <a:off x="323851" y="542130"/>
            <a:ext cx="1685924" cy="99060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2550307">
            <a:off x="1820012" y="513931"/>
            <a:ext cx="246170" cy="818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48417"/>
            <a:ext cx="4952999" cy="912813"/>
          </a:xfrm>
        </p:spPr>
        <p:txBody>
          <a:bodyPr/>
          <a:lstStyle/>
          <a:p>
            <a:pPr algn="ctr"/>
            <a:r>
              <a:rPr lang="en-US" dirty="0" smtClean="0"/>
              <a:t>LL4  </a:t>
            </a:r>
            <a:br>
              <a:rPr lang="en-US" dirty="0" smtClean="0"/>
            </a:br>
            <a:r>
              <a:rPr lang="en-US" sz="1200" dirty="0" smtClean="0"/>
              <a:t>(~8 m Depth)</a:t>
            </a:r>
            <a:endParaRPr lang="en-US" sz="1200" dirty="0"/>
          </a:p>
        </p:txBody>
      </p:sp>
      <p:pic>
        <p:nvPicPr>
          <p:cNvPr id="6" name="Picture 5" descr="secchi dis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389730"/>
            <a:ext cx="1143000" cy="1143000"/>
          </a:xfrm>
          <a:prstGeom prst="rect">
            <a:avLst/>
          </a:prstGeom>
        </p:spPr>
      </p:pic>
      <p:pic>
        <p:nvPicPr>
          <p:cNvPr id="9" name="Picture 8" descr="lake spokane.PNG"/>
          <p:cNvPicPr/>
          <p:nvPr/>
        </p:nvPicPr>
        <p:blipFill>
          <a:blip r:embed="rId3" cstate="print"/>
          <a:srcRect t="9581" b="15059"/>
          <a:stretch>
            <a:fillRect/>
          </a:stretch>
        </p:blipFill>
        <p:spPr>
          <a:xfrm>
            <a:off x="323851" y="542130"/>
            <a:ext cx="1685924" cy="99060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2550307">
            <a:off x="1657327" y="435392"/>
            <a:ext cx="246170" cy="818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2819400" y="571500"/>
          <a:ext cx="5067300" cy="296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4095749" y="3502025"/>
          <a:ext cx="4162425" cy="285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" name="Picture 16" descr="LL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40" y="4740379"/>
            <a:ext cx="2823495" cy="2117621"/>
          </a:xfrm>
          <a:prstGeom prst="rect">
            <a:avLst/>
          </a:prstGeom>
        </p:spPr>
      </p:pic>
      <p:pic>
        <p:nvPicPr>
          <p:cNvPr id="23" name="Picture 22" descr="LL4 secch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881" y="1699253"/>
            <a:ext cx="2794124" cy="289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48417"/>
            <a:ext cx="4952999" cy="912813"/>
          </a:xfrm>
        </p:spPr>
        <p:txBody>
          <a:bodyPr/>
          <a:lstStyle/>
          <a:p>
            <a:pPr algn="ctr"/>
            <a:r>
              <a:rPr lang="en-US" dirty="0" smtClean="0"/>
              <a:t>LL3  </a:t>
            </a:r>
            <a:br>
              <a:rPr lang="en-US" dirty="0" smtClean="0"/>
            </a:br>
            <a:r>
              <a:rPr lang="en-US" sz="1200" dirty="0" smtClean="0"/>
              <a:t>(~19 m Depth)</a:t>
            </a:r>
            <a:endParaRPr lang="en-US" sz="1200" dirty="0"/>
          </a:p>
        </p:txBody>
      </p:sp>
      <p:pic>
        <p:nvPicPr>
          <p:cNvPr id="6" name="Picture 5" descr="secchi dis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389730"/>
            <a:ext cx="1143000" cy="1143000"/>
          </a:xfrm>
          <a:prstGeom prst="rect">
            <a:avLst/>
          </a:prstGeom>
        </p:spPr>
      </p:pic>
      <p:pic>
        <p:nvPicPr>
          <p:cNvPr id="9" name="Picture 8" descr="lake spokane.PNG"/>
          <p:cNvPicPr/>
          <p:nvPr/>
        </p:nvPicPr>
        <p:blipFill>
          <a:blip r:embed="rId3" cstate="print"/>
          <a:srcRect t="9581" b="15059"/>
          <a:stretch>
            <a:fillRect/>
          </a:stretch>
        </p:blipFill>
        <p:spPr>
          <a:xfrm>
            <a:off x="323851" y="542130"/>
            <a:ext cx="1685924" cy="99060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4195184">
            <a:off x="1553983" y="247906"/>
            <a:ext cx="246170" cy="818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3133507" y="630446"/>
          <a:ext cx="4753193" cy="2903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4486992" y="3502025"/>
          <a:ext cx="3771182" cy="2766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417"/>
            <a:ext cx="1108852" cy="912813"/>
          </a:xfrm>
        </p:spPr>
        <p:txBody>
          <a:bodyPr/>
          <a:lstStyle/>
          <a:p>
            <a:pPr algn="r"/>
            <a:r>
              <a:rPr lang="en-US" dirty="0" smtClean="0"/>
              <a:t>LL2  </a:t>
            </a:r>
            <a:br>
              <a:rPr lang="en-US" dirty="0" smtClean="0"/>
            </a:br>
            <a:r>
              <a:rPr lang="en-US" sz="1200" dirty="0" smtClean="0"/>
              <a:t>(~25 m Depth)</a:t>
            </a:r>
            <a:endParaRPr lang="en-US" sz="1200" dirty="0"/>
          </a:p>
        </p:txBody>
      </p:sp>
      <p:pic>
        <p:nvPicPr>
          <p:cNvPr id="6" name="Picture 5" descr="secchi dis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81" y="3013893"/>
            <a:ext cx="1143000" cy="1143000"/>
          </a:xfrm>
          <a:prstGeom prst="rect">
            <a:avLst/>
          </a:prstGeom>
        </p:spPr>
      </p:pic>
      <p:pic>
        <p:nvPicPr>
          <p:cNvPr id="9" name="Picture 8" descr="lake spokane.PNG"/>
          <p:cNvPicPr/>
          <p:nvPr/>
        </p:nvPicPr>
        <p:blipFill>
          <a:blip r:embed="rId3" cstate="print"/>
          <a:srcRect t="9581" b="15059"/>
          <a:stretch>
            <a:fillRect/>
          </a:stretch>
        </p:blipFill>
        <p:spPr>
          <a:xfrm>
            <a:off x="1108852" y="620422"/>
            <a:ext cx="1685924" cy="99060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8093075">
            <a:off x="1398881" y="299538"/>
            <a:ext cx="246170" cy="818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3280913" y="208151"/>
          <a:ext cx="5417389" cy="2805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3108385" y="3227657"/>
          <a:ext cx="4876800" cy="323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slides Revised">
  <a:themeElements>
    <a:clrScheme name="Avista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A5F"/>
      </a:accent1>
      <a:accent2>
        <a:srgbClr val="0076BE"/>
      </a:accent2>
      <a:accent3>
        <a:srgbClr val="96D1F2"/>
      </a:accent3>
      <a:accent4>
        <a:srgbClr val="2CB34A"/>
      </a:accent4>
      <a:accent5>
        <a:srgbClr val="82C341"/>
      </a:accent5>
      <a:accent6>
        <a:srgbClr val="C4D82E"/>
      </a:accent6>
      <a:hlink>
        <a:srgbClr val="F58021"/>
      </a:hlink>
      <a:folHlink>
        <a:srgbClr val="FDB5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8215F05A3BC4408A84F8906E623DB4" ma:contentTypeVersion="0" ma:contentTypeDescription="Create a new document." ma:contentTypeScope="" ma:versionID="9bff5aae6b9bf267c19e889cdd5c595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6986DB-8A2C-4B33-B6E7-4370C4136108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C655E10-FD66-4B7E-91F0-A78FDEABF4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798C7F-578A-495E-8CCA-F31124BFD6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</TotalTime>
  <Words>458</Words>
  <Application>Microsoft Office PowerPoint</Application>
  <PresentationFormat>On-screen Show (4:3)</PresentationFormat>
  <Paragraphs>78</Paragraphs>
  <Slides>12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Green slides Revised</vt:lpstr>
      <vt:lpstr>DO TMDL Advisory Committee Mtg October, 1, 2015</vt:lpstr>
      <vt:lpstr>Lake Spokane Inflow</vt:lpstr>
      <vt:lpstr>Slide 3</vt:lpstr>
      <vt:lpstr>Post Falls HED</vt:lpstr>
      <vt:lpstr>Lake Spokane Nutrient Monitoring</vt:lpstr>
      <vt:lpstr>LL5   (~5 m Depth)</vt:lpstr>
      <vt:lpstr>LL4   (~8 m Depth)</vt:lpstr>
      <vt:lpstr>LL3   (~19 m Depth)</vt:lpstr>
      <vt:lpstr>LL2   (~25 m Depth)</vt:lpstr>
      <vt:lpstr>LL1   (~33 m Depth)</vt:lpstr>
      <vt:lpstr>LL0   (~47 m Depth)</vt:lpstr>
      <vt:lpstr>Questions?</vt:lpstr>
    </vt:vector>
  </TitlesOfParts>
  <Company>Corp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BSS3286</dc:creator>
  <cp:lastModifiedBy>mll6521</cp:lastModifiedBy>
  <cp:revision>33</cp:revision>
  <dcterms:created xsi:type="dcterms:W3CDTF">2013-05-06T18:52:45Z</dcterms:created>
  <dcterms:modified xsi:type="dcterms:W3CDTF">2015-10-01T19:14:00Z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0x010100E38215F05A3BC4408A84F8906E623DB4</vt:lpwstr>
  </property>
</Properties>
</file>